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sldIdLst>
    <p:sldId id="256" r:id="rId2"/>
    <p:sldId id="258" r:id="rId3"/>
    <p:sldId id="259" r:id="rId4"/>
    <p:sldId id="262" r:id="rId5"/>
    <p:sldId id="265" r:id="rId6"/>
    <p:sldId id="268" r:id="rId7"/>
    <p:sldId id="260" r:id="rId8"/>
    <p:sldId id="261" r:id="rId9"/>
    <p:sldId id="267" r:id="rId10"/>
    <p:sldId id="279" r:id="rId11"/>
    <p:sldId id="280" r:id="rId12"/>
    <p:sldId id="284" r:id="rId13"/>
    <p:sldId id="285" r:id="rId14"/>
    <p:sldId id="286" r:id="rId15"/>
    <p:sldId id="287" r:id="rId16"/>
    <p:sldId id="282" r:id="rId17"/>
    <p:sldId id="283" r:id="rId18"/>
    <p:sldId id="288" r:id="rId19"/>
    <p:sldId id="290" r:id="rId20"/>
    <p:sldId id="292" r:id="rId21"/>
    <p:sldId id="293" r:id="rId22"/>
    <p:sldId id="295" r:id="rId23"/>
    <p:sldId id="296" r:id="rId24"/>
    <p:sldId id="297" r:id="rId25"/>
    <p:sldId id="298" r:id="rId26"/>
    <p:sldId id="299" r:id="rId27"/>
    <p:sldId id="302" r:id="rId28"/>
    <p:sldId id="300" r:id="rId29"/>
    <p:sldId id="301" r:id="rId30"/>
    <p:sldId id="306" r:id="rId31"/>
    <p:sldId id="305" r:id="rId32"/>
    <p:sldId id="277" r:id="rId33"/>
    <p:sldId id="269" r:id="rId34"/>
    <p:sldId id="278" r:id="rId35"/>
    <p:sldId id="304" r:id="rId36"/>
    <p:sldId id="30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svg"/><Relationship Id="rId2" Type="http://schemas.openxmlformats.org/officeDocument/2006/relationships/image" Target="../media/image90.svg"/><Relationship Id="rId1" Type="http://schemas.openxmlformats.org/officeDocument/2006/relationships/image" Target="../media/image89.png"/><Relationship Id="rId6" Type="http://schemas.openxmlformats.org/officeDocument/2006/relationships/image" Target="../media/image94.sv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svg"/><Relationship Id="rId4" Type="http://schemas.openxmlformats.org/officeDocument/2006/relationships/image" Target="../media/image92.svg"/><Relationship Id="rId9" Type="http://schemas.openxmlformats.org/officeDocument/2006/relationships/image" Target="../media/image97.png"/><Relationship Id="rId14" Type="http://schemas.openxmlformats.org/officeDocument/2006/relationships/image" Target="../media/image10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2" Type="http://schemas.openxmlformats.org/officeDocument/2006/relationships/image" Target="../media/image69.svg"/><Relationship Id="rId16" Type="http://schemas.openxmlformats.org/officeDocument/2006/relationships/image" Target="../media/image83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4" Type="http://schemas.openxmlformats.org/officeDocument/2006/relationships/image" Target="../media/image71.svg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svg"/><Relationship Id="rId2" Type="http://schemas.openxmlformats.org/officeDocument/2006/relationships/image" Target="../media/image90.svg"/><Relationship Id="rId1" Type="http://schemas.openxmlformats.org/officeDocument/2006/relationships/image" Target="../media/image89.png"/><Relationship Id="rId6" Type="http://schemas.openxmlformats.org/officeDocument/2006/relationships/image" Target="../media/image94.sv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svg"/><Relationship Id="rId4" Type="http://schemas.openxmlformats.org/officeDocument/2006/relationships/image" Target="../media/image92.svg"/><Relationship Id="rId9" Type="http://schemas.openxmlformats.org/officeDocument/2006/relationships/image" Target="../media/image97.png"/><Relationship Id="rId14" Type="http://schemas.openxmlformats.org/officeDocument/2006/relationships/image" Target="../media/image10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2" Type="http://schemas.openxmlformats.org/officeDocument/2006/relationships/image" Target="../media/image69.svg"/><Relationship Id="rId16" Type="http://schemas.openxmlformats.org/officeDocument/2006/relationships/image" Target="../media/image83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4" Type="http://schemas.openxmlformats.org/officeDocument/2006/relationships/image" Target="../media/image71.svg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2279FB-F9A2-4C63-8036-159ED8100F2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DAEEF82-24D0-41EE-B4E3-4BDADB84DD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Online Meetups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0652196-15E1-4405-B607-503FF3977711}" type="parTrans" cxnId="{BD4C0B61-D0B3-4DFE-8038-50260989A832}">
      <dgm:prSet/>
      <dgm:spPr/>
      <dgm:t>
        <a:bodyPr/>
        <a:lstStyle/>
        <a:p>
          <a:endParaRPr lang="en-US"/>
        </a:p>
      </dgm:t>
    </dgm:pt>
    <dgm:pt modelId="{AA26660C-F101-4A03-8401-6DF652B2E9FD}" type="sibTrans" cxnId="{BD4C0B61-D0B3-4DFE-8038-50260989A832}">
      <dgm:prSet/>
      <dgm:spPr/>
      <dgm:t>
        <a:bodyPr/>
        <a:lstStyle/>
        <a:p>
          <a:endParaRPr lang="en-US"/>
        </a:p>
      </dgm:t>
    </dgm:pt>
    <dgm:pt modelId="{3CE8C8AD-C04C-430A-91D4-A0087B9C70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Network of Beginners, Professionals &amp; Experts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64C687-88A4-46D1-A963-1DA5011F12F2}" type="parTrans" cxnId="{8E8EE2BD-E30E-4ACB-9C57-1B70F692E76A}">
      <dgm:prSet/>
      <dgm:spPr/>
      <dgm:t>
        <a:bodyPr/>
        <a:lstStyle/>
        <a:p>
          <a:endParaRPr lang="en-US"/>
        </a:p>
      </dgm:t>
    </dgm:pt>
    <dgm:pt modelId="{3AB9E390-4933-4A06-B44E-F332D92AF949}" type="sibTrans" cxnId="{8E8EE2BD-E30E-4ACB-9C57-1B70F692E76A}">
      <dgm:prSet/>
      <dgm:spPr/>
      <dgm:t>
        <a:bodyPr/>
        <a:lstStyle/>
        <a:p>
          <a:endParaRPr lang="en-US"/>
        </a:p>
      </dgm:t>
    </dgm:pt>
    <dgm:pt modelId="{EE98422C-FF8E-480E-AC18-6A4223FAE0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Azure Cert Study Jam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F29C25A-ABFD-4750-A8D6-08CCF4FCA9AE}" type="parTrans" cxnId="{FA65E353-4AFB-458A-B0CD-9F197DC6E8A8}">
      <dgm:prSet/>
      <dgm:spPr/>
      <dgm:t>
        <a:bodyPr/>
        <a:lstStyle/>
        <a:p>
          <a:endParaRPr lang="en-US"/>
        </a:p>
      </dgm:t>
    </dgm:pt>
    <dgm:pt modelId="{D6F9AFF5-823D-468B-A310-80D3556728F6}" type="sibTrans" cxnId="{FA65E353-4AFB-458A-B0CD-9F197DC6E8A8}">
      <dgm:prSet/>
      <dgm:spPr/>
      <dgm:t>
        <a:bodyPr/>
        <a:lstStyle/>
        <a:p>
          <a:endParaRPr lang="en-US"/>
        </a:p>
      </dgm:t>
    </dgm:pt>
    <dgm:pt modelId="{00A15217-21BA-4FB2-974C-6774D08EF452}" type="pres">
      <dgm:prSet presAssocID="{452279FB-F9A2-4C63-8036-159ED8100F27}" presName="root" presStyleCnt="0">
        <dgm:presLayoutVars>
          <dgm:dir/>
          <dgm:resizeHandles val="exact"/>
        </dgm:presLayoutVars>
      </dgm:prSet>
      <dgm:spPr/>
    </dgm:pt>
    <dgm:pt modelId="{D3EB8E53-1FCC-4C49-AB6D-DBA136B7D30A}" type="pres">
      <dgm:prSet presAssocID="{0DAEEF82-24D0-41EE-B4E3-4BDADB84DDDD}" presName="compNode" presStyleCnt="0"/>
      <dgm:spPr/>
    </dgm:pt>
    <dgm:pt modelId="{3C58206B-2659-4FCC-B2E3-457FA1F57794}" type="pres">
      <dgm:prSet presAssocID="{0DAEEF82-24D0-41EE-B4E3-4BDADB84DDD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822E947-31B7-4F45-8501-C39027786175}" type="pres">
      <dgm:prSet presAssocID="{0DAEEF82-24D0-41EE-B4E3-4BDADB84DDDD}" presName="spaceRect" presStyleCnt="0"/>
      <dgm:spPr/>
    </dgm:pt>
    <dgm:pt modelId="{109EE232-3330-4E13-93B6-1DCEAEC485BC}" type="pres">
      <dgm:prSet presAssocID="{0DAEEF82-24D0-41EE-B4E3-4BDADB84DDDD}" presName="textRect" presStyleLbl="revTx" presStyleIdx="0" presStyleCnt="3">
        <dgm:presLayoutVars>
          <dgm:chMax val="1"/>
          <dgm:chPref val="1"/>
        </dgm:presLayoutVars>
      </dgm:prSet>
      <dgm:spPr/>
    </dgm:pt>
    <dgm:pt modelId="{4760ED48-758F-45FB-9D3F-85A6AB578467}" type="pres">
      <dgm:prSet presAssocID="{AA26660C-F101-4A03-8401-6DF652B2E9FD}" presName="sibTrans" presStyleCnt="0"/>
      <dgm:spPr/>
    </dgm:pt>
    <dgm:pt modelId="{CD346430-CD13-4940-9756-B042A677A4C2}" type="pres">
      <dgm:prSet presAssocID="{3CE8C8AD-C04C-430A-91D4-A0087B9C70F1}" presName="compNode" presStyleCnt="0"/>
      <dgm:spPr/>
    </dgm:pt>
    <dgm:pt modelId="{75791870-2289-4B0C-B400-7D9A7ECFBCAE}" type="pres">
      <dgm:prSet presAssocID="{3CE8C8AD-C04C-430A-91D4-A0087B9C70F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70D14D6D-B84E-43BB-B85F-DEB89E0CC2EE}" type="pres">
      <dgm:prSet presAssocID="{3CE8C8AD-C04C-430A-91D4-A0087B9C70F1}" presName="spaceRect" presStyleCnt="0"/>
      <dgm:spPr/>
    </dgm:pt>
    <dgm:pt modelId="{577DE939-9596-4EC8-88B5-458703019989}" type="pres">
      <dgm:prSet presAssocID="{3CE8C8AD-C04C-430A-91D4-A0087B9C70F1}" presName="textRect" presStyleLbl="revTx" presStyleIdx="1" presStyleCnt="3">
        <dgm:presLayoutVars>
          <dgm:chMax val="1"/>
          <dgm:chPref val="1"/>
        </dgm:presLayoutVars>
      </dgm:prSet>
      <dgm:spPr/>
    </dgm:pt>
    <dgm:pt modelId="{36133790-FA38-4749-9E13-7614B4591322}" type="pres">
      <dgm:prSet presAssocID="{3AB9E390-4933-4A06-B44E-F332D92AF949}" presName="sibTrans" presStyleCnt="0"/>
      <dgm:spPr/>
    </dgm:pt>
    <dgm:pt modelId="{6C84245E-C3C5-4116-8F6A-8131BB4D5834}" type="pres">
      <dgm:prSet presAssocID="{EE98422C-FF8E-480E-AC18-6A4223FAE074}" presName="compNode" presStyleCnt="0"/>
      <dgm:spPr/>
    </dgm:pt>
    <dgm:pt modelId="{7F9BAFA7-A49C-4FE5-A0FF-856267DA0995}" type="pres">
      <dgm:prSet presAssocID="{EE98422C-FF8E-480E-AC18-6A4223FAE07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A3C9A23-6FF2-40C6-B221-0273CD7982DE}" type="pres">
      <dgm:prSet presAssocID="{EE98422C-FF8E-480E-AC18-6A4223FAE074}" presName="spaceRect" presStyleCnt="0"/>
      <dgm:spPr/>
    </dgm:pt>
    <dgm:pt modelId="{7952E1BD-B452-4113-9727-7FCF81661EB2}" type="pres">
      <dgm:prSet presAssocID="{EE98422C-FF8E-480E-AC18-6A4223FAE07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9B68C00-2A8A-0D41-9AEE-F403216324AD}" type="presOf" srcId="{EE98422C-FF8E-480E-AC18-6A4223FAE074}" destId="{7952E1BD-B452-4113-9727-7FCF81661EB2}" srcOrd="0" destOrd="0" presId="urn:microsoft.com/office/officeart/2018/2/layout/IconLabelList"/>
    <dgm:cxn modelId="{FA65E353-4AFB-458A-B0CD-9F197DC6E8A8}" srcId="{452279FB-F9A2-4C63-8036-159ED8100F27}" destId="{EE98422C-FF8E-480E-AC18-6A4223FAE074}" srcOrd="2" destOrd="0" parTransId="{EF29C25A-ABFD-4750-A8D6-08CCF4FCA9AE}" sibTransId="{D6F9AFF5-823D-468B-A310-80D3556728F6}"/>
    <dgm:cxn modelId="{BD4C0B61-D0B3-4DFE-8038-50260989A832}" srcId="{452279FB-F9A2-4C63-8036-159ED8100F27}" destId="{0DAEEF82-24D0-41EE-B4E3-4BDADB84DDDD}" srcOrd="0" destOrd="0" parTransId="{E0652196-15E1-4405-B607-503FF3977711}" sibTransId="{AA26660C-F101-4A03-8401-6DF652B2E9FD}"/>
    <dgm:cxn modelId="{219C969D-535C-F04C-A53F-438BEF323CDB}" type="presOf" srcId="{3CE8C8AD-C04C-430A-91D4-A0087B9C70F1}" destId="{577DE939-9596-4EC8-88B5-458703019989}" srcOrd="0" destOrd="0" presId="urn:microsoft.com/office/officeart/2018/2/layout/IconLabelList"/>
    <dgm:cxn modelId="{8E8EE2BD-E30E-4ACB-9C57-1B70F692E76A}" srcId="{452279FB-F9A2-4C63-8036-159ED8100F27}" destId="{3CE8C8AD-C04C-430A-91D4-A0087B9C70F1}" srcOrd="1" destOrd="0" parTransId="{FD64C687-88A4-46D1-A963-1DA5011F12F2}" sibTransId="{3AB9E390-4933-4A06-B44E-F332D92AF949}"/>
    <dgm:cxn modelId="{4E6519DC-A7CD-3845-8BA4-7EBA1CC99076}" type="presOf" srcId="{0DAEEF82-24D0-41EE-B4E3-4BDADB84DDDD}" destId="{109EE232-3330-4E13-93B6-1DCEAEC485BC}" srcOrd="0" destOrd="0" presId="urn:microsoft.com/office/officeart/2018/2/layout/IconLabelList"/>
    <dgm:cxn modelId="{2DCC5AF3-7B36-D541-A162-A552D9AA6C82}" type="presOf" srcId="{452279FB-F9A2-4C63-8036-159ED8100F27}" destId="{00A15217-21BA-4FB2-974C-6774D08EF452}" srcOrd="0" destOrd="0" presId="urn:microsoft.com/office/officeart/2018/2/layout/IconLabelList"/>
    <dgm:cxn modelId="{B7ED5AD0-F81A-D345-8B75-952CCA01A6D3}" type="presParOf" srcId="{00A15217-21BA-4FB2-974C-6774D08EF452}" destId="{D3EB8E53-1FCC-4C49-AB6D-DBA136B7D30A}" srcOrd="0" destOrd="0" presId="urn:microsoft.com/office/officeart/2018/2/layout/IconLabelList"/>
    <dgm:cxn modelId="{9944C64C-09CD-7C43-8752-76BACD59B255}" type="presParOf" srcId="{D3EB8E53-1FCC-4C49-AB6D-DBA136B7D30A}" destId="{3C58206B-2659-4FCC-B2E3-457FA1F57794}" srcOrd="0" destOrd="0" presId="urn:microsoft.com/office/officeart/2018/2/layout/IconLabelList"/>
    <dgm:cxn modelId="{D1B29DB4-23EB-6548-B7C2-2C087AEA8664}" type="presParOf" srcId="{D3EB8E53-1FCC-4C49-AB6D-DBA136B7D30A}" destId="{9822E947-31B7-4F45-8501-C39027786175}" srcOrd="1" destOrd="0" presId="urn:microsoft.com/office/officeart/2018/2/layout/IconLabelList"/>
    <dgm:cxn modelId="{3D4872C9-C2DD-B942-9C9A-9E19F615B140}" type="presParOf" srcId="{D3EB8E53-1FCC-4C49-AB6D-DBA136B7D30A}" destId="{109EE232-3330-4E13-93B6-1DCEAEC485BC}" srcOrd="2" destOrd="0" presId="urn:microsoft.com/office/officeart/2018/2/layout/IconLabelList"/>
    <dgm:cxn modelId="{336AFB9F-A4C8-8342-A1C5-CF9311F60CB7}" type="presParOf" srcId="{00A15217-21BA-4FB2-974C-6774D08EF452}" destId="{4760ED48-758F-45FB-9D3F-85A6AB578467}" srcOrd="1" destOrd="0" presId="urn:microsoft.com/office/officeart/2018/2/layout/IconLabelList"/>
    <dgm:cxn modelId="{8DFB0041-103F-3A49-B1FD-422E0E541030}" type="presParOf" srcId="{00A15217-21BA-4FB2-974C-6774D08EF452}" destId="{CD346430-CD13-4940-9756-B042A677A4C2}" srcOrd="2" destOrd="0" presId="urn:microsoft.com/office/officeart/2018/2/layout/IconLabelList"/>
    <dgm:cxn modelId="{7CBBC48C-6728-714F-9F44-EEAE287042A3}" type="presParOf" srcId="{CD346430-CD13-4940-9756-B042A677A4C2}" destId="{75791870-2289-4B0C-B400-7D9A7ECFBCAE}" srcOrd="0" destOrd="0" presId="urn:microsoft.com/office/officeart/2018/2/layout/IconLabelList"/>
    <dgm:cxn modelId="{0D466593-7629-EF4A-A31E-BB627D85E2F6}" type="presParOf" srcId="{CD346430-CD13-4940-9756-B042A677A4C2}" destId="{70D14D6D-B84E-43BB-B85F-DEB89E0CC2EE}" srcOrd="1" destOrd="0" presId="urn:microsoft.com/office/officeart/2018/2/layout/IconLabelList"/>
    <dgm:cxn modelId="{3EF11AFD-FB54-9E4E-AE29-7E20CD2BA155}" type="presParOf" srcId="{CD346430-CD13-4940-9756-B042A677A4C2}" destId="{577DE939-9596-4EC8-88B5-458703019989}" srcOrd="2" destOrd="0" presId="urn:microsoft.com/office/officeart/2018/2/layout/IconLabelList"/>
    <dgm:cxn modelId="{A9398483-D69E-9340-A694-B4535C11B161}" type="presParOf" srcId="{00A15217-21BA-4FB2-974C-6774D08EF452}" destId="{36133790-FA38-4749-9E13-7614B4591322}" srcOrd="3" destOrd="0" presId="urn:microsoft.com/office/officeart/2018/2/layout/IconLabelList"/>
    <dgm:cxn modelId="{C9C1AB48-DD3D-4C4B-ACCD-528F96D93DF4}" type="presParOf" srcId="{00A15217-21BA-4FB2-974C-6774D08EF452}" destId="{6C84245E-C3C5-4116-8F6A-8131BB4D5834}" srcOrd="4" destOrd="0" presId="urn:microsoft.com/office/officeart/2018/2/layout/IconLabelList"/>
    <dgm:cxn modelId="{9E6D0041-E58A-A94A-9AE9-844ADFEAFBBB}" type="presParOf" srcId="{6C84245E-C3C5-4116-8F6A-8131BB4D5834}" destId="{7F9BAFA7-A49C-4FE5-A0FF-856267DA0995}" srcOrd="0" destOrd="0" presId="urn:microsoft.com/office/officeart/2018/2/layout/IconLabelList"/>
    <dgm:cxn modelId="{ACC7395E-91A3-0445-9AA1-094BC7850A36}" type="presParOf" srcId="{6C84245E-C3C5-4116-8F6A-8131BB4D5834}" destId="{AA3C9A23-6FF2-40C6-B221-0273CD7982DE}" srcOrd="1" destOrd="0" presId="urn:microsoft.com/office/officeart/2018/2/layout/IconLabelList"/>
    <dgm:cxn modelId="{51CD4274-679C-854A-A944-738A5C57AB36}" type="presParOf" srcId="{6C84245E-C3C5-4116-8F6A-8131BB4D5834}" destId="{7952E1BD-B452-4113-9727-7FCF81661EB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90BABFF-53E8-43E7-B939-15606F5FFFA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483F20-E2CC-49B6-818B-065A254041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Missed attending any meetups?</a:t>
          </a:r>
        </a:p>
      </dgm:t>
    </dgm:pt>
    <dgm:pt modelId="{1BAECCD4-C3F5-4AF7-AEC6-E8F1F41BAA38}" type="parTrans" cxnId="{849F75A2-C3ED-444F-9B0D-4E7A7E7AA97B}">
      <dgm:prSet/>
      <dgm:spPr/>
      <dgm:t>
        <a:bodyPr/>
        <a:lstStyle/>
        <a:p>
          <a:endParaRPr lang="en-US"/>
        </a:p>
      </dgm:t>
    </dgm:pt>
    <dgm:pt modelId="{2CFE3289-EC86-40F3-AC53-04A7EE3263C4}" type="sibTrans" cxnId="{849F75A2-C3ED-444F-9B0D-4E7A7E7AA97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A690171-93B7-4306-98B9-39E18F8F87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Access to presentation decks? </a:t>
          </a:r>
        </a:p>
      </dgm:t>
    </dgm:pt>
    <dgm:pt modelId="{C69C07FC-5EDC-4069-A953-8A20B05567F3}" type="parTrans" cxnId="{4C0BA083-B34E-43CF-9812-502AD97504F0}">
      <dgm:prSet/>
      <dgm:spPr/>
      <dgm:t>
        <a:bodyPr/>
        <a:lstStyle/>
        <a:p>
          <a:endParaRPr lang="en-US"/>
        </a:p>
      </dgm:t>
    </dgm:pt>
    <dgm:pt modelId="{9EFBC008-7B72-40DD-BEE2-69694073E01B}" type="sibTrans" cxnId="{4C0BA083-B34E-43CF-9812-502AD97504F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2EA1D06-CB4C-4240-90D1-FA6AF2B39A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Stats of every meetup?</a:t>
          </a:r>
        </a:p>
      </dgm:t>
    </dgm:pt>
    <dgm:pt modelId="{C09BCA50-7361-4530-82D7-BCABB9AFC03D}" type="parTrans" cxnId="{6E509EE0-4D10-4799-B3C9-42355C25D425}">
      <dgm:prSet/>
      <dgm:spPr/>
      <dgm:t>
        <a:bodyPr/>
        <a:lstStyle/>
        <a:p>
          <a:endParaRPr lang="en-US"/>
        </a:p>
      </dgm:t>
    </dgm:pt>
    <dgm:pt modelId="{F540446B-970F-4091-887C-BCE01E699B92}" type="sibTrans" cxnId="{6E509EE0-4D10-4799-B3C9-42355C25D42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27ED24E-E443-4CF0-ACF5-81C78BFD19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Wants to start collaborative Open-source project?</a:t>
          </a:r>
        </a:p>
      </dgm:t>
    </dgm:pt>
    <dgm:pt modelId="{F666D6C2-28BF-44FA-AEFB-ED0C2C62E959}" type="parTrans" cxnId="{172AB2B8-A538-4E5B-9CB8-05B7995AD1DB}">
      <dgm:prSet/>
      <dgm:spPr/>
      <dgm:t>
        <a:bodyPr/>
        <a:lstStyle/>
        <a:p>
          <a:endParaRPr lang="en-US"/>
        </a:p>
      </dgm:t>
    </dgm:pt>
    <dgm:pt modelId="{CC8169E5-1576-4D35-8744-7D47F45C927C}" type="sibTrans" cxnId="{172AB2B8-A538-4E5B-9CB8-05B7995AD1D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47621D-BD16-4C0D-8DC2-697B8CD5EC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Study Resources for Azure?</a:t>
          </a:r>
        </a:p>
      </dgm:t>
    </dgm:pt>
    <dgm:pt modelId="{94DA16A9-53A8-4F2B-883D-A1E8FCFAC597}" type="parTrans" cxnId="{87626582-D8C3-4784-9CA8-2D0B8C0E0055}">
      <dgm:prSet/>
      <dgm:spPr/>
      <dgm:t>
        <a:bodyPr/>
        <a:lstStyle/>
        <a:p>
          <a:endParaRPr lang="en-US"/>
        </a:p>
      </dgm:t>
    </dgm:pt>
    <dgm:pt modelId="{1471ADF8-866F-43EE-A563-1A0DABE4C9BA}" type="sibTrans" cxnId="{87626582-D8C3-4784-9CA8-2D0B8C0E005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C6F677F-FBDD-44A0-AE7B-07A6588E3F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Code repos for your blogs?</a:t>
          </a:r>
        </a:p>
      </dgm:t>
    </dgm:pt>
    <dgm:pt modelId="{11587F80-E88B-45CC-88B2-C5CA2645E67D}" type="parTrans" cxnId="{2945D4E8-D4A3-4E0B-8B84-DBD3C0A54D0D}">
      <dgm:prSet/>
      <dgm:spPr/>
      <dgm:t>
        <a:bodyPr/>
        <a:lstStyle/>
        <a:p>
          <a:endParaRPr lang="en-US"/>
        </a:p>
      </dgm:t>
    </dgm:pt>
    <dgm:pt modelId="{50FF21A1-0B8C-4A25-AD95-DCF894EC6AF8}" type="sibTrans" cxnId="{2945D4E8-D4A3-4E0B-8B84-DBD3C0A54D0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5775AF6-D71E-4DDD-9EFB-E345C33623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Got some cool memes? </a:t>
          </a:r>
        </a:p>
      </dgm:t>
    </dgm:pt>
    <dgm:pt modelId="{9914D872-8AE0-4957-A91A-97A51373F7F2}" type="parTrans" cxnId="{443BF0C1-B10B-4F4F-A07E-FAABCD524D0B}">
      <dgm:prSet/>
      <dgm:spPr/>
      <dgm:t>
        <a:bodyPr/>
        <a:lstStyle/>
        <a:p>
          <a:endParaRPr lang="en-US"/>
        </a:p>
      </dgm:t>
    </dgm:pt>
    <dgm:pt modelId="{E63A4BE0-0EE0-4C32-868B-4E0C888CE644}" type="sibTrans" cxnId="{443BF0C1-B10B-4F4F-A07E-FAABCD524D0B}">
      <dgm:prSet/>
      <dgm:spPr/>
      <dgm:t>
        <a:bodyPr/>
        <a:lstStyle/>
        <a:p>
          <a:endParaRPr lang="en-US"/>
        </a:p>
      </dgm:t>
    </dgm:pt>
    <dgm:pt modelId="{4590F43B-165F-4B3A-AFD6-6EBC75B8B55C}" type="pres">
      <dgm:prSet presAssocID="{A90BABFF-53E8-43E7-B939-15606F5FFFA4}" presName="root" presStyleCnt="0">
        <dgm:presLayoutVars>
          <dgm:dir/>
          <dgm:resizeHandles val="exact"/>
        </dgm:presLayoutVars>
      </dgm:prSet>
      <dgm:spPr/>
    </dgm:pt>
    <dgm:pt modelId="{1DF98E8F-D78B-431A-9E26-F53506339BCF}" type="pres">
      <dgm:prSet presAssocID="{A90BABFF-53E8-43E7-B939-15606F5FFFA4}" presName="container" presStyleCnt="0">
        <dgm:presLayoutVars>
          <dgm:dir/>
          <dgm:resizeHandles val="exact"/>
        </dgm:presLayoutVars>
      </dgm:prSet>
      <dgm:spPr/>
    </dgm:pt>
    <dgm:pt modelId="{D7E40CDA-25D5-493B-9360-6E23483511DB}" type="pres">
      <dgm:prSet presAssocID="{FD483F20-E2CC-49B6-818B-065A254041F0}" presName="compNode" presStyleCnt="0"/>
      <dgm:spPr/>
    </dgm:pt>
    <dgm:pt modelId="{7B8BFA7E-F3D6-42F4-B2B4-A21AC1BB9CD8}" type="pres">
      <dgm:prSet presAssocID="{FD483F20-E2CC-49B6-818B-065A254041F0}" presName="iconBgRect" presStyleLbl="bgShp" presStyleIdx="0" presStyleCnt="7"/>
      <dgm:spPr/>
    </dgm:pt>
    <dgm:pt modelId="{984E9FDA-38E6-4251-AC03-A4BC1AF033A9}" type="pres">
      <dgm:prSet presAssocID="{FD483F20-E2CC-49B6-818B-065A254041F0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99B287F3-2099-4668-B546-D8E6DDDA3E8E}" type="pres">
      <dgm:prSet presAssocID="{FD483F20-E2CC-49B6-818B-065A254041F0}" presName="spaceRect" presStyleCnt="0"/>
      <dgm:spPr/>
    </dgm:pt>
    <dgm:pt modelId="{3F8936B9-D16F-44F4-B829-3D5E9D3C1597}" type="pres">
      <dgm:prSet presAssocID="{FD483F20-E2CC-49B6-818B-065A254041F0}" presName="textRect" presStyleLbl="revTx" presStyleIdx="0" presStyleCnt="7">
        <dgm:presLayoutVars>
          <dgm:chMax val="1"/>
          <dgm:chPref val="1"/>
        </dgm:presLayoutVars>
      </dgm:prSet>
      <dgm:spPr/>
    </dgm:pt>
    <dgm:pt modelId="{0DB7C858-2E1A-4288-89FA-7D5E4932E781}" type="pres">
      <dgm:prSet presAssocID="{2CFE3289-EC86-40F3-AC53-04A7EE3263C4}" presName="sibTrans" presStyleLbl="sibTrans2D1" presStyleIdx="0" presStyleCnt="0"/>
      <dgm:spPr/>
    </dgm:pt>
    <dgm:pt modelId="{8BC575E3-15ED-4F25-B321-881DCB697803}" type="pres">
      <dgm:prSet presAssocID="{1A690171-93B7-4306-98B9-39E18F8F8752}" presName="compNode" presStyleCnt="0"/>
      <dgm:spPr/>
    </dgm:pt>
    <dgm:pt modelId="{5C94E76A-867C-418F-B769-FBDA66E4EBD5}" type="pres">
      <dgm:prSet presAssocID="{1A690171-93B7-4306-98B9-39E18F8F8752}" presName="iconBgRect" presStyleLbl="bgShp" presStyleIdx="1" presStyleCnt="7"/>
      <dgm:spPr/>
    </dgm:pt>
    <dgm:pt modelId="{D6850DF3-E609-4B6A-A611-0DD4A3A49F02}" type="pres">
      <dgm:prSet presAssocID="{1A690171-93B7-4306-98B9-39E18F8F8752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58FF91D-6B62-4B96-94A1-F25512682041}" type="pres">
      <dgm:prSet presAssocID="{1A690171-93B7-4306-98B9-39E18F8F8752}" presName="spaceRect" presStyleCnt="0"/>
      <dgm:spPr/>
    </dgm:pt>
    <dgm:pt modelId="{2DC11AE3-8F0F-400E-B924-25358200C27A}" type="pres">
      <dgm:prSet presAssocID="{1A690171-93B7-4306-98B9-39E18F8F8752}" presName="textRect" presStyleLbl="revTx" presStyleIdx="1" presStyleCnt="7">
        <dgm:presLayoutVars>
          <dgm:chMax val="1"/>
          <dgm:chPref val="1"/>
        </dgm:presLayoutVars>
      </dgm:prSet>
      <dgm:spPr/>
    </dgm:pt>
    <dgm:pt modelId="{67AFA546-50F2-47D8-BBAB-1CDC1E5F30E0}" type="pres">
      <dgm:prSet presAssocID="{9EFBC008-7B72-40DD-BEE2-69694073E01B}" presName="sibTrans" presStyleLbl="sibTrans2D1" presStyleIdx="0" presStyleCnt="0"/>
      <dgm:spPr/>
    </dgm:pt>
    <dgm:pt modelId="{1D82658C-20A0-4171-9CBF-7FD86EAD5C48}" type="pres">
      <dgm:prSet presAssocID="{D2EA1D06-CB4C-4240-90D1-FA6AF2B39ACE}" presName="compNode" presStyleCnt="0"/>
      <dgm:spPr/>
    </dgm:pt>
    <dgm:pt modelId="{698B2575-7FE1-4820-811A-C94F8F0123F9}" type="pres">
      <dgm:prSet presAssocID="{D2EA1D06-CB4C-4240-90D1-FA6AF2B39ACE}" presName="iconBgRect" presStyleLbl="bgShp" presStyleIdx="2" presStyleCnt="7"/>
      <dgm:spPr/>
    </dgm:pt>
    <dgm:pt modelId="{1FF4A121-05B0-4355-85D8-CB4782DD7C4A}" type="pres">
      <dgm:prSet presAssocID="{D2EA1D06-CB4C-4240-90D1-FA6AF2B39AC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06F0EC0-45D3-42A4-92BB-5382EC8A0A0E}" type="pres">
      <dgm:prSet presAssocID="{D2EA1D06-CB4C-4240-90D1-FA6AF2B39ACE}" presName="spaceRect" presStyleCnt="0"/>
      <dgm:spPr/>
    </dgm:pt>
    <dgm:pt modelId="{6E5C8C78-0CB4-48AF-8AAC-CFAC1F1D1297}" type="pres">
      <dgm:prSet presAssocID="{D2EA1D06-CB4C-4240-90D1-FA6AF2B39ACE}" presName="textRect" presStyleLbl="revTx" presStyleIdx="2" presStyleCnt="7">
        <dgm:presLayoutVars>
          <dgm:chMax val="1"/>
          <dgm:chPref val="1"/>
        </dgm:presLayoutVars>
      </dgm:prSet>
      <dgm:spPr/>
    </dgm:pt>
    <dgm:pt modelId="{9EB62B1A-A20D-4C2D-8125-F468A7AA3E3B}" type="pres">
      <dgm:prSet presAssocID="{F540446B-970F-4091-887C-BCE01E699B92}" presName="sibTrans" presStyleLbl="sibTrans2D1" presStyleIdx="0" presStyleCnt="0"/>
      <dgm:spPr/>
    </dgm:pt>
    <dgm:pt modelId="{6F3F77A9-82F6-4FF1-BDCB-5E94EFA29F44}" type="pres">
      <dgm:prSet presAssocID="{727ED24E-E443-4CF0-ACF5-81C78BFD193A}" presName="compNode" presStyleCnt="0"/>
      <dgm:spPr/>
    </dgm:pt>
    <dgm:pt modelId="{D158B084-2D73-4900-A4E7-C0ABABC7B97A}" type="pres">
      <dgm:prSet presAssocID="{727ED24E-E443-4CF0-ACF5-81C78BFD193A}" presName="iconBgRect" presStyleLbl="bgShp" presStyleIdx="3" presStyleCnt="7"/>
      <dgm:spPr/>
    </dgm:pt>
    <dgm:pt modelId="{00220BAD-C2E7-4E79-BA3A-D58B1E51B257}" type="pres">
      <dgm:prSet presAssocID="{727ED24E-E443-4CF0-ACF5-81C78BFD193A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598B7A6E-BB6F-4303-ADDC-A9F837BC5739}" type="pres">
      <dgm:prSet presAssocID="{727ED24E-E443-4CF0-ACF5-81C78BFD193A}" presName="spaceRect" presStyleCnt="0"/>
      <dgm:spPr/>
    </dgm:pt>
    <dgm:pt modelId="{66226C41-8234-416A-BD54-47AE14BD71EC}" type="pres">
      <dgm:prSet presAssocID="{727ED24E-E443-4CF0-ACF5-81C78BFD193A}" presName="textRect" presStyleLbl="revTx" presStyleIdx="3" presStyleCnt="7">
        <dgm:presLayoutVars>
          <dgm:chMax val="1"/>
          <dgm:chPref val="1"/>
        </dgm:presLayoutVars>
      </dgm:prSet>
      <dgm:spPr/>
    </dgm:pt>
    <dgm:pt modelId="{E77C56D7-9458-4EC2-AC5F-6524A91C853B}" type="pres">
      <dgm:prSet presAssocID="{CC8169E5-1576-4D35-8744-7D47F45C927C}" presName="sibTrans" presStyleLbl="sibTrans2D1" presStyleIdx="0" presStyleCnt="0"/>
      <dgm:spPr/>
    </dgm:pt>
    <dgm:pt modelId="{C4EFADD9-0B4A-410B-A054-B30F9D292BB4}" type="pres">
      <dgm:prSet presAssocID="{A347621D-BD16-4C0D-8DC2-697B8CD5EC5D}" presName="compNode" presStyleCnt="0"/>
      <dgm:spPr/>
    </dgm:pt>
    <dgm:pt modelId="{AC019C97-CABB-44D3-9527-D61517699C73}" type="pres">
      <dgm:prSet presAssocID="{A347621D-BD16-4C0D-8DC2-697B8CD5EC5D}" presName="iconBgRect" presStyleLbl="bgShp" presStyleIdx="4" presStyleCnt="7"/>
      <dgm:spPr/>
    </dgm:pt>
    <dgm:pt modelId="{2E8B8BF1-580F-4645-B0B5-1794D340B033}" type="pres">
      <dgm:prSet presAssocID="{A347621D-BD16-4C0D-8DC2-697B8CD5EC5D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7DE90F9D-ED08-4B40-92FF-2CB1145C4754}" type="pres">
      <dgm:prSet presAssocID="{A347621D-BD16-4C0D-8DC2-697B8CD5EC5D}" presName="spaceRect" presStyleCnt="0"/>
      <dgm:spPr/>
    </dgm:pt>
    <dgm:pt modelId="{AD05F512-80E6-44E8-8A4D-3FA62FB03CAC}" type="pres">
      <dgm:prSet presAssocID="{A347621D-BD16-4C0D-8DC2-697B8CD5EC5D}" presName="textRect" presStyleLbl="revTx" presStyleIdx="4" presStyleCnt="7">
        <dgm:presLayoutVars>
          <dgm:chMax val="1"/>
          <dgm:chPref val="1"/>
        </dgm:presLayoutVars>
      </dgm:prSet>
      <dgm:spPr/>
    </dgm:pt>
    <dgm:pt modelId="{78EC8CE2-0509-4B0D-AE09-217EC275E5C6}" type="pres">
      <dgm:prSet presAssocID="{1471ADF8-866F-43EE-A563-1A0DABE4C9BA}" presName="sibTrans" presStyleLbl="sibTrans2D1" presStyleIdx="0" presStyleCnt="0"/>
      <dgm:spPr/>
    </dgm:pt>
    <dgm:pt modelId="{1E2BFD2A-995A-49A3-8131-DD1FCD5E1C58}" type="pres">
      <dgm:prSet presAssocID="{7C6F677F-FBDD-44A0-AE7B-07A6588E3F46}" presName="compNode" presStyleCnt="0"/>
      <dgm:spPr/>
    </dgm:pt>
    <dgm:pt modelId="{28284D88-22EA-4CA8-ABFC-77E7B89B16B6}" type="pres">
      <dgm:prSet presAssocID="{7C6F677F-FBDD-44A0-AE7B-07A6588E3F46}" presName="iconBgRect" presStyleLbl="bgShp" presStyleIdx="5" presStyleCnt="7"/>
      <dgm:spPr/>
    </dgm:pt>
    <dgm:pt modelId="{A31254F1-F0FE-4552-B3FB-5F06423B07FD}" type="pres">
      <dgm:prSet presAssocID="{7C6F677F-FBDD-44A0-AE7B-07A6588E3F46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D80A705F-8E20-47D3-B246-BB0DAB780D3F}" type="pres">
      <dgm:prSet presAssocID="{7C6F677F-FBDD-44A0-AE7B-07A6588E3F46}" presName="spaceRect" presStyleCnt="0"/>
      <dgm:spPr/>
    </dgm:pt>
    <dgm:pt modelId="{431428D2-15EB-41A3-B650-D8C71070B20C}" type="pres">
      <dgm:prSet presAssocID="{7C6F677F-FBDD-44A0-AE7B-07A6588E3F46}" presName="textRect" presStyleLbl="revTx" presStyleIdx="5" presStyleCnt="7">
        <dgm:presLayoutVars>
          <dgm:chMax val="1"/>
          <dgm:chPref val="1"/>
        </dgm:presLayoutVars>
      </dgm:prSet>
      <dgm:spPr/>
    </dgm:pt>
    <dgm:pt modelId="{E292393B-1B16-413B-A9C5-F1165EB62A01}" type="pres">
      <dgm:prSet presAssocID="{50FF21A1-0B8C-4A25-AD95-DCF894EC6AF8}" presName="sibTrans" presStyleLbl="sibTrans2D1" presStyleIdx="0" presStyleCnt="0"/>
      <dgm:spPr/>
    </dgm:pt>
    <dgm:pt modelId="{1865D60D-10EA-4AC9-B4D6-B93B66B3EBCB}" type="pres">
      <dgm:prSet presAssocID="{A5775AF6-D71E-4DDD-9EFB-E345C336237C}" presName="compNode" presStyleCnt="0"/>
      <dgm:spPr/>
    </dgm:pt>
    <dgm:pt modelId="{DC948F93-DD67-483C-8BF7-FFD799978AE5}" type="pres">
      <dgm:prSet presAssocID="{A5775AF6-D71E-4DDD-9EFB-E345C336237C}" presName="iconBgRect" presStyleLbl="bgShp" presStyleIdx="6" presStyleCnt="7"/>
      <dgm:spPr/>
    </dgm:pt>
    <dgm:pt modelId="{01AF49B6-5E9A-4486-A831-CC6FC09B6465}" type="pres">
      <dgm:prSet presAssocID="{A5775AF6-D71E-4DDD-9EFB-E345C336237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xophone"/>
        </a:ext>
      </dgm:extLst>
    </dgm:pt>
    <dgm:pt modelId="{2288C144-1277-42B8-8CA9-801E2B98B229}" type="pres">
      <dgm:prSet presAssocID="{A5775AF6-D71E-4DDD-9EFB-E345C336237C}" presName="spaceRect" presStyleCnt="0"/>
      <dgm:spPr/>
    </dgm:pt>
    <dgm:pt modelId="{69B7232B-585E-4A07-9FD6-E00663FFFAC5}" type="pres">
      <dgm:prSet presAssocID="{A5775AF6-D71E-4DDD-9EFB-E345C336237C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9447E021-777D-4B06-B739-85974AC4934B}" type="presOf" srcId="{F540446B-970F-4091-887C-BCE01E699B92}" destId="{9EB62B1A-A20D-4C2D-8125-F468A7AA3E3B}" srcOrd="0" destOrd="0" presId="urn:microsoft.com/office/officeart/2018/2/layout/IconCircleList"/>
    <dgm:cxn modelId="{E803742C-894F-4A65-A738-615750EC5ABE}" type="presOf" srcId="{D2EA1D06-CB4C-4240-90D1-FA6AF2B39ACE}" destId="{6E5C8C78-0CB4-48AF-8AAC-CFAC1F1D1297}" srcOrd="0" destOrd="0" presId="urn:microsoft.com/office/officeart/2018/2/layout/IconCircleList"/>
    <dgm:cxn modelId="{5E5EBD53-F27C-44B1-913F-AC467E122FC1}" type="presOf" srcId="{50FF21A1-0B8C-4A25-AD95-DCF894EC6AF8}" destId="{E292393B-1B16-413B-A9C5-F1165EB62A01}" srcOrd="0" destOrd="0" presId="urn:microsoft.com/office/officeart/2018/2/layout/IconCircleList"/>
    <dgm:cxn modelId="{C9CF4556-4A3E-48BC-912B-3EC4751C8ED7}" type="presOf" srcId="{1A690171-93B7-4306-98B9-39E18F8F8752}" destId="{2DC11AE3-8F0F-400E-B924-25358200C27A}" srcOrd="0" destOrd="0" presId="urn:microsoft.com/office/officeart/2018/2/layout/IconCircleList"/>
    <dgm:cxn modelId="{87626582-D8C3-4784-9CA8-2D0B8C0E0055}" srcId="{A90BABFF-53E8-43E7-B939-15606F5FFFA4}" destId="{A347621D-BD16-4C0D-8DC2-697B8CD5EC5D}" srcOrd="4" destOrd="0" parTransId="{94DA16A9-53A8-4F2B-883D-A1E8FCFAC597}" sibTransId="{1471ADF8-866F-43EE-A563-1A0DABE4C9BA}"/>
    <dgm:cxn modelId="{4C0BA083-B34E-43CF-9812-502AD97504F0}" srcId="{A90BABFF-53E8-43E7-B939-15606F5FFFA4}" destId="{1A690171-93B7-4306-98B9-39E18F8F8752}" srcOrd="1" destOrd="0" parTransId="{C69C07FC-5EDC-4069-A953-8A20B05567F3}" sibTransId="{9EFBC008-7B72-40DD-BEE2-69694073E01B}"/>
    <dgm:cxn modelId="{5249458E-3E49-4EA9-BE7F-EAF1B20A9E23}" type="presOf" srcId="{A347621D-BD16-4C0D-8DC2-697B8CD5EC5D}" destId="{AD05F512-80E6-44E8-8A4D-3FA62FB03CAC}" srcOrd="0" destOrd="0" presId="urn:microsoft.com/office/officeart/2018/2/layout/IconCircleList"/>
    <dgm:cxn modelId="{0CD44198-8FFF-47CE-8897-EF69F8B4125B}" type="presOf" srcId="{9EFBC008-7B72-40DD-BEE2-69694073E01B}" destId="{67AFA546-50F2-47D8-BBAB-1CDC1E5F30E0}" srcOrd="0" destOrd="0" presId="urn:microsoft.com/office/officeart/2018/2/layout/IconCircleList"/>
    <dgm:cxn modelId="{849F75A2-C3ED-444F-9B0D-4E7A7E7AA97B}" srcId="{A90BABFF-53E8-43E7-B939-15606F5FFFA4}" destId="{FD483F20-E2CC-49B6-818B-065A254041F0}" srcOrd="0" destOrd="0" parTransId="{1BAECCD4-C3F5-4AF7-AEC6-E8F1F41BAA38}" sibTransId="{2CFE3289-EC86-40F3-AC53-04A7EE3263C4}"/>
    <dgm:cxn modelId="{43F489AC-D98A-4027-AFEE-21E85483E364}" type="presOf" srcId="{2CFE3289-EC86-40F3-AC53-04A7EE3263C4}" destId="{0DB7C858-2E1A-4288-89FA-7D5E4932E781}" srcOrd="0" destOrd="0" presId="urn:microsoft.com/office/officeart/2018/2/layout/IconCircleList"/>
    <dgm:cxn modelId="{04D733B0-171A-4ABB-8AD7-27F8A5E56BC1}" type="presOf" srcId="{A5775AF6-D71E-4DDD-9EFB-E345C336237C}" destId="{69B7232B-585E-4A07-9FD6-E00663FFFAC5}" srcOrd="0" destOrd="0" presId="urn:microsoft.com/office/officeart/2018/2/layout/IconCircleList"/>
    <dgm:cxn modelId="{172AB2B8-A538-4E5B-9CB8-05B7995AD1DB}" srcId="{A90BABFF-53E8-43E7-B939-15606F5FFFA4}" destId="{727ED24E-E443-4CF0-ACF5-81C78BFD193A}" srcOrd="3" destOrd="0" parTransId="{F666D6C2-28BF-44FA-AEFB-ED0C2C62E959}" sibTransId="{CC8169E5-1576-4D35-8744-7D47F45C927C}"/>
    <dgm:cxn modelId="{443BF0C1-B10B-4F4F-A07E-FAABCD524D0B}" srcId="{A90BABFF-53E8-43E7-B939-15606F5FFFA4}" destId="{A5775AF6-D71E-4DDD-9EFB-E345C336237C}" srcOrd="6" destOrd="0" parTransId="{9914D872-8AE0-4957-A91A-97A51373F7F2}" sibTransId="{E63A4BE0-0EE0-4C32-868B-4E0C888CE644}"/>
    <dgm:cxn modelId="{B88B0FCF-97AF-4A3F-844A-B8B454D73F41}" type="presOf" srcId="{CC8169E5-1576-4D35-8744-7D47F45C927C}" destId="{E77C56D7-9458-4EC2-AC5F-6524A91C853B}" srcOrd="0" destOrd="0" presId="urn:microsoft.com/office/officeart/2018/2/layout/IconCircleList"/>
    <dgm:cxn modelId="{81D26DDD-04D4-4FD8-B00C-9C655DD53E73}" type="presOf" srcId="{727ED24E-E443-4CF0-ACF5-81C78BFD193A}" destId="{66226C41-8234-416A-BD54-47AE14BD71EC}" srcOrd="0" destOrd="0" presId="urn:microsoft.com/office/officeart/2018/2/layout/IconCircleList"/>
    <dgm:cxn modelId="{6E509EE0-4D10-4799-B3C9-42355C25D425}" srcId="{A90BABFF-53E8-43E7-B939-15606F5FFFA4}" destId="{D2EA1D06-CB4C-4240-90D1-FA6AF2B39ACE}" srcOrd="2" destOrd="0" parTransId="{C09BCA50-7361-4530-82D7-BCABB9AFC03D}" sibTransId="{F540446B-970F-4091-887C-BCE01E699B92}"/>
    <dgm:cxn modelId="{031534E4-48E7-438C-B2E6-A39D7F390B00}" type="presOf" srcId="{1471ADF8-866F-43EE-A563-1A0DABE4C9BA}" destId="{78EC8CE2-0509-4B0D-AE09-217EC275E5C6}" srcOrd="0" destOrd="0" presId="urn:microsoft.com/office/officeart/2018/2/layout/IconCircleList"/>
    <dgm:cxn modelId="{2945D4E8-D4A3-4E0B-8B84-DBD3C0A54D0D}" srcId="{A90BABFF-53E8-43E7-B939-15606F5FFFA4}" destId="{7C6F677F-FBDD-44A0-AE7B-07A6588E3F46}" srcOrd="5" destOrd="0" parTransId="{11587F80-E88B-45CC-88B2-C5CA2645E67D}" sibTransId="{50FF21A1-0B8C-4A25-AD95-DCF894EC6AF8}"/>
    <dgm:cxn modelId="{672879EA-98FA-45DD-A60C-F0D3ECA98775}" type="presOf" srcId="{7C6F677F-FBDD-44A0-AE7B-07A6588E3F46}" destId="{431428D2-15EB-41A3-B650-D8C71070B20C}" srcOrd="0" destOrd="0" presId="urn:microsoft.com/office/officeart/2018/2/layout/IconCircleList"/>
    <dgm:cxn modelId="{D8564CF6-9373-416A-956C-2D18597D80F9}" type="presOf" srcId="{A90BABFF-53E8-43E7-B939-15606F5FFFA4}" destId="{4590F43B-165F-4B3A-AFD6-6EBC75B8B55C}" srcOrd="0" destOrd="0" presId="urn:microsoft.com/office/officeart/2018/2/layout/IconCircleList"/>
    <dgm:cxn modelId="{9D4939FC-039F-44C7-AB73-8FBA97436983}" type="presOf" srcId="{FD483F20-E2CC-49B6-818B-065A254041F0}" destId="{3F8936B9-D16F-44F4-B829-3D5E9D3C1597}" srcOrd="0" destOrd="0" presId="urn:microsoft.com/office/officeart/2018/2/layout/IconCircleList"/>
    <dgm:cxn modelId="{DAAF4FD4-B11C-4F29-AE47-96F218A947B8}" type="presParOf" srcId="{4590F43B-165F-4B3A-AFD6-6EBC75B8B55C}" destId="{1DF98E8F-D78B-431A-9E26-F53506339BCF}" srcOrd="0" destOrd="0" presId="urn:microsoft.com/office/officeart/2018/2/layout/IconCircleList"/>
    <dgm:cxn modelId="{B3F0D157-A7E2-4A71-A39C-BE0D8398390F}" type="presParOf" srcId="{1DF98E8F-D78B-431A-9E26-F53506339BCF}" destId="{D7E40CDA-25D5-493B-9360-6E23483511DB}" srcOrd="0" destOrd="0" presId="urn:microsoft.com/office/officeart/2018/2/layout/IconCircleList"/>
    <dgm:cxn modelId="{E0B9E9CB-D3AE-4831-B350-3A717859508E}" type="presParOf" srcId="{D7E40CDA-25D5-493B-9360-6E23483511DB}" destId="{7B8BFA7E-F3D6-42F4-B2B4-A21AC1BB9CD8}" srcOrd="0" destOrd="0" presId="urn:microsoft.com/office/officeart/2018/2/layout/IconCircleList"/>
    <dgm:cxn modelId="{43AEE0B4-70A3-4271-87DB-16DA67B7A6B9}" type="presParOf" srcId="{D7E40CDA-25D5-493B-9360-6E23483511DB}" destId="{984E9FDA-38E6-4251-AC03-A4BC1AF033A9}" srcOrd="1" destOrd="0" presId="urn:microsoft.com/office/officeart/2018/2/layout/IconCircleList"/>
    <dgm:cxn modelId="{0C9F65AF-B8A0-4EFE-9E46-2896424E137E}" type="presParOf" srcId="{D7E40CDA-25D5-493B-9360-6E23483511DB}" destId="{99B287F3-2099-4668-B546-D8E6DDDA3E8E}" srcOrd="2" destOrd="0" presId="urn:microsoft.com/office/officeart/2018/2/layout/IconCircleList"/>
    <dgm:cxn modelId="{A181FB32-0505-4FAD-A773-D7E20FDE4583}" type="presParOf" srcId="{D7E40CDA-25D5-493B-9360-6E23483511DB}" destId="{3F8936B9-D16F-44F4-B829-3D5E9D3C1597}" srcOrd="3" destOrd="0" presId="urn:microsoft.com/office/officeart/2018/2/layout/IconCircleList"/>
    <dgm:cxn modelId="{9435594F-D068-4077-9111-BB3203E40F71}" type="presParOf" srcId="{1DF98E8F-D78B-431A-9E26-F53506339BCF}" destId="{0DB7C858-2E1A-4288-89FA-7D5E4932E781}" srcOrd="1" destOrd="0" presId="urn:microsoft.com/office/officeart/2018/2/layout/IconCircleList"/>
    <dgm:cxn modelId="{BA271104-5988-41A8-8919-920B7C63623E}" type="presParOf" srcId="{1DF98E8F-D78B-431A-9E26-F53506339BCF}" destId="{8BC575E3-15ED-4F25-B321-881DCB697803}" srcOrd="2" destOrd="0" presId="urn:microsoft.com/office/officeart/2018/2/layout/IconCircleList"/>
    <dgm:cxn modelId="{2871939B-24BF-4416-AFA1-E111B0034145}" type="presParOf" srcId="{8BC575E3-15ED-4F25-B321-881DCB697803}" destId="{5C94E76A-867C-418F-B769-FBDA66E4EBD5}" srcOrd="0" destOrd="0" presId="urn:microsoft.com/office/officeart/2018/2/layout/IconCircleList"/>
    <dgm:cxn modelId="{287D47FA-EE29-46A2-80D3-AE44E8F7BCC0}" type="presParOf" srcId="{8BC575E3-15ED-4F25-B321-881DCB697803}" destId="{D6850DF3-E609-4B6A-A611-0DD4A3A49F02}" srcOrd="1" destOrd="0" presId="urn:microsoft.com/office/officeart/2018/2/layout/IconCircleList"/>
    <dgm:cxn modelId="{7DFB71DD-C37D-45E6-AF4B-AA3B4C57BAE0}" type="presParOf" srcId="{8BC575E3-15ED-4F25-B321-881DCB697803}" destId="{E58FF91D-6B62-4B96-94A1-F25512682041}" srcOrd="2" destOrd="0" presId="urn:microsoft.com/office/officeart/2018/2/layout/IconCircleList"/>
    <dgm:cxn modelId="{81B44CE0-C745-4AA8-A20A-5E6B1E6B07FF}" type="presParOf" srcId="{8BC575E3-15ED-4F25-B321-881DCB697803}" destId="{2DC11AE3-8F0F-400E-B924-25358200C27A}" srcOrd="3" destOrd="0" presId="urn:microsoft.com/office/officeart/2018/2/layout/IconCircleList"/>
    <dgm:cxn modelId="{BDA95860-F2FE-43D8-892A-77308CD87282}" type="presParOf" srcId="{1DF98E8F-D78B-431A-9E26-F53506339BCF}" destId="{67AFA546-50F2-47D8-BBAB-1CDC1E5F30E0}" srcOrd="3" destOrd="0" presId="urn:microsoft.com/office/officeart/2018/2/layout/IconCircleList"/>
    <dgm:cxn modelId="{92326C09-8B93-4D6D-82CE-8230EC42B136}" type="presParOf" srcId="{1DF98E8F-D78B-431A-9E26-F53506339BCF}" destId="{1D82658C-20A0-4171-9CBF-7FD86EAD5C48}" srcOrd="4" destOrd="0" presId="urn:microsoft.com/office/officeart/2018/2/layout/IconCircleList"/>
    <dgm:cxn modelId="{20DE96AC-4BF6-4B20-828B-A711B2974C39}" type="presParOf" srcId="{1D82658C-20A0-4171-9CBF-7FD86EAD5C48}" destId="{698B2575-7FE1-4820-811A-C94F8F0123F9}" srcOrd="0" destOrd="0" presId="urn:microsoft.com/office/officeart/2018/2/layout/IconCircleList"/>
    <dgm:cxn modelId="{49D9A058-B7C9-4967-81E5-05114B41E0DA}" type="presParOf" srcId="{1D82658C-20A0-4171-9CBF-7FD86EAD5C48}" destId="{1FF4A121-05B0-4355-85D8-CB4782DD7C4A}" srcOrd="1" destOrd="0" presId="urn:microsoft.com/office/officeart/2018/2/layout/IconCircleList"/>
    <dgm:cxn modelId="{A1574BD8-6754-4B0A-A20E-927C47B58A78}" type="presParOf" srcId="{1D82658C-20A0-4171-9CBF-7FD86EAD5C48}" destId="{C06F0EC0-45D3-42A4-92BB-5382EC8A0A0E}" srcOrd="2" destOrd="0" presId="urn:microsoft.com/office/officeart/2018/2/layout/IconCircleList"/>
    <dgm:cxn modelId="{99FA3320-38DD-4202-98A1-4B342377088A}" type="presParOf" srcId="{1D82658C-20A0-4171-9CBF-7FD86EAD5C48}" destId="{6E5C8C78-0CB4-48AF-8AAC-CFAC1F1D1297}" srcOrd="3" destOrd="0" presId="urn:microsoft.com/office/officeart/2018/2/layout/IconCircleList"/>
    <dgm:cxn modelId="{BF9CECAE-E577-4D19-A36D-1B337F8CBB9E}" type="presParOf" srcId="{1DF98E8F-D78B-431A-9E26-F53506339BCF}" destId="{9EB62B1A-A20D-4C2D-8125-F468A7AA3E3B}" srcOrd="5" destOrd="0" presId="urn:microsoft.com/office/officeart/2018/2/layout/IconCircleList"/>
    <dgm:cxn modelId="{F8409B00-7446-4FC9-917C-2CA2545FD99C}" type="presParOf" srcId="{1DF98E8F-D78B-431A-9E26-F53506339BCF}" destId="{6F3F77A9-82F6-4FF1-BDCB-5E94EFA29F44}" srcOrd="6" destOrd="0" presId="urn:microsoft.com/office/officeart/2018/2/layout/IconCircleList"/>
    <dgm:cxn modelId="{11C5C957-1467-472A-8142-28B72DB3D3CA}" type="presParOf" srcId="{6F3F77A9-82F6-4FF1-BDCB-5E94EFA29F44}" destId="{D158B084-2D73-4900-A4E7-C0ABABC7B97A}" srcOrd="0" destOrd="0" presId="urn:microsoft.com/office/officeart/2018/2/layout/IconCircleList"/>
    <dgm:cxn modelId="{3BB626B9-0440-4537-8B30-843DAB63AA14}" type="presParOf" srcId="{6F3F77A9-82F6-4FF1-BDCB-5E94EFA29F44}" destId="{00220BAD-C2E7-4E79-BA3A-D58B1E51B257}" srcOrd="1" destOrd="0" presId="urn:microsoft.com/office/officeart/2018/2/layout/IconCircleList"/>
    <dgm:cxn modelId="{823B990F-D7BB-4218-B95E-3BB04BAC377F}" type="presParOf" srcId="{6F3F77A9-82F6-4FF1-BDCB-5E94EFA29F44}" destId="{598B7A6E-BB6F-4303-ADDC-A9F837BC5739}" srcOrd="2" destOrd="0" presId="urn:microsoft.com/office/officeart/2018/2/layout/IconCircleList"/>
    <dgm:cxn modelId="{97F90046-3442-46D9-A4AC-5F7466F4D869}" type="presParOf" srcId="{6F3F77A9-82F6-4FF1-BDCB-5E94EFA29F44}" destId="{66226C41-8234-416A-BD54-47AE14BD71EC}" srcOrd="3" destOrd="0" presId="urn:microsoft.com/office/officeart/2018/2/layout/IconCircleList"/>
    <dgm:cxn modelId="{F7A7DC6A-3DF4-4638-9296-DDDA1639F4B7}" type="presParOf" srcId="{1DF98E8F-D78B-431A-9E26-F53506339BCF}" destId="{E77C56D7-9458-4EC2-AC5F-6524A91C853B}" srcOrd="7" destOrd="0" presId="urn:microsoft.com/office/officeart/2018/2/layout/IconCircleList"/>
    <dgm:cxn modelId="{654ACBF0-6835-4529-845A-8266B003AE4E}" type="presParOf" srcId="{1DF98E8F-D78B-431A-9E26-F53506339BCF}" destId="{C4EFADD9-0B4A-410B-A054-B30F9D292BB4}" srcOrd="8" destOrd="0" presId="urn:microsoft.com/office/officeart/2018/2/layout/IconCircleList"/>
    <dgm:cxn modelId="{CC2074C3-C80C-4586-A2AA-1B53BD6A87E1}" type="presParOf" srcId="{C4EFADD9-0B4A-410B-A054-B30F9D292BB4}" destId="{AC019C97-CABB-44D3-9527-D61517699C73}" srcOrd="0" destOrd="0" presId="urn:microsoft.com/office/officeart/2018/2/layout/IconCircleList"/>
    <dgm:cxn modelId="{936D286A-091C-483B-9F5B-4EC57B3E4EF5}" type="presParOf" srcId="{C4EFADD9-0B4A-410B-A054-B30F9D292BB4}" destId="{2E8B8BF1-580F-4645-B0B5-1794D340B033}" srcOrd="1" destOrd="0" presId="urn:microsoft.com/office/officeart/2018/2/layout/IconCircleList"/>
    <dgm:cxn modelId="{F5F32C32-95C9-4BC7-AA19-7F2B033EA5AC}" type="presParOf" srcId="{C4EFADD9-0B4A-410B-A054-B30F9D292BB4}" destId="{7DE90F9D-ED08-4B40-92FF-2CB1145C4754}" srcOrd="2" destOrd="0" presId="urn:microsoft.com/office/officeart/2018/2/layout/IconCircleList"/>
    <dgm:cxn modelId="{F5F9DFA3-5423-4D80-934A-C79144A34ED3}" type="presParOf" srcId="{C4EFADD9-0B4A-410B-A054-B30F9D292BB4}" destId="{AD05F512-80E6-44E8-8A4D-3FA62FB03CAC}" srcOrd="3" destOrd="0" presId="urn:microsoft.com/office/officeart/2018/2/layout/IconCircleList"/>
    <dgm:cxn modelId="{31DA6AB0-2D7E-4BC5-9465-16194EDD5749}" type="presParOf" srcId="{1DF98E8F-D78B-431A-9E26-F53506339BCF}" destId="{78EC8CE2-0509-4B0D-AE09-217EC275E5C6}" srcOrd="9" destOrd="0" presId="urn:microsoft.com/office/officeart/2018/2/layout/IconCircleList"/>
    <dgm:cxn modelId="{BAD9DE7F-7899-406E-BB49-2B3ADF3E8F45}" type="presParOf" srcId="{1DF98E8F-D78B-431A-9E26-F53506339BCF}" destId="{1E2BFD2A-995A-49A3-8131-DD1FCD5E1C58}" srcOrd="10" destOrd="0" presId="urn:microsoft.com/office/officeart/2018/2/layout/IconCircleList"/>
    <dgm:cxn modelId="{1EC702CB-B9E1-4869-A433-3E5F135C463B}" type="presParOf" srcId="{1E2BFD2A-995A-49A3-8131-DD1FCD5E1C58}" destId="{28284D88-22EA-4CA8-ABFC-77E7B89B16B6}" srcOrd="0" destOrd="0" presId="urn:microsoft.com/office/officeart/2018/2/layout/IconCircleList"/>
    <dgm:cxn modelId="{301169DC-2C02-4E56-882A-6CF44A01F72B}" type="presParOf" srcId="{1E2BFD2A-995A-49A3-8131-DD1FCD5E1C58}" destId="{A31254F1-F0FE-4552-B3FB-5F06423B07FD}" srcOrd="1" destOrd="0" presId="urn:microsoft.com/office/officeart/2018/2/layout/IconCircleList"/>
    <dgm:cxn modelId="{81B14DD3-E7A1-4DAF-B197-3C6E9E9EA908}" type="presParOf" srcId="{1E2BFD2A-995A-49A3-8131-DD1FCD5E1C58}" destId="{D80A705F-8E20-47D3-B246-BB0DAB780D3F}" srcOrd="2" destOrd="0" presId="urn:microsoft.com/office/officeart/2018/2/layout/IconCircleList"/>
    <dgm:cxn modelId="{17212D9B-CC55-4A5B-8CD2-149F2A6C54E0}" type="presParOf" srcId="{1E2BFD2A-995A-49A3-8131-DD1FCD5E1C58}" destId="{431428D2-15EB-41A3-B650-D8C71070B20C}" srcOrd="3" destOrd="0" presId="urn:microsoft.com/office/officeart/2018/2/layout/IconCircleList"/>
    <dgm:cxn modelId="{852E69E7-0D42-4DD2-821A-2F624E480240}" type="presParOf" srcId="{1DF98E8F-D78B-431A-9E26-F53506339BCF}" destId="{E292393B-1B16-413B-A9C5-F1165EB62A01}" srcOrd="11" destOrd="0" presId="urn:microsoft.com/office/officeart/2018/2/layout/IconCircleList"/>
    <dgm:cxn modelId="{FF3DCCE1-4A27-4D10-8CEB-54D264EEB62F}" type="presParOf" srcId="{1DF98E8F-D78B-431A-9E26-F53506339BCF}" destId="{1865D60D-10EA-4AC9-B4D6-B93B66B3EBCB}" srcOrd="12" destOrd="0" presId="urn:microsoft.com/office/officeart/2018/2/layout/IconCircleList"/>
    <dgm:cxn modelId="{2223CAB7-B9A7-4297-985F-025CF7EC7111}" type="presParOf" srcId="{1865D60D-10EA-4AC9-B4D6-B93B66B3EBCB}" destId="{DC948F93-DD67-483C-8BF7-FFD799978AE5}" srcOrd="0" destOrd="0" presId="urn:microsoft.com/office/officeart/2018/2/layout/IconCircleList"/>
    <dgm:cxn modelId="{74269FEA-6CD0-4584-A797-8FC40F3FC6C5}" type="presParOf" srcId="{1865D60D-10EA-4AC9-B4D6-B93B66B3EBCB}" destId="{01AF49B6-5E9A-4486-A831-CC6FC09B6465}" srcOrd="1" destOrd="0" presId="urn:microsoft.com/office/officeart/2018/2/layout/IconCircleList"/>
    <dgm:cxn modelId="{4AA0621A-8719-41BA-974F-0D6E11D2014C}" type="presParOf" srcId="{1865D60D-10EA-4AC9-B4D6-B93B66B3EBCB}" destId="{2288C144-1277-42B8-8CA9-801E2B98B229}" srcOrd="2" destOrd="0" presId="urn:microsoft.com/office/officeart/2018/2/layout/IconCircleList"/>
    <dgm:cxn modelId="{27440F4D-4433-4AD6-B122-A7D1D6B96FF0}" type="presParOf" srcId="{1865D60D-10EA-4AC9-B4D6-B93B66B3EBCB}" destId="{69B7232B-585E-4A07-9FD6-E00663FFFAC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B040B4-D6BB-4331-BC28-BDFEE7FF290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94BA6C5-DF73-48CD-AE01-7A4A02BA3586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Corporate / Startup Talk</a:t>
          </a:r>
        </a:p>
      </dgm:t>
    </dgm:pt>
    <dgm:pt modelId="{70364D62-C697-41FB-AF93-48CEDA3C5504}" type="parTrans" cxnId="{C2F4A2B0-67B9-450B-A0C8-8ED935E18694}">
      <dgm:prSet/>
      <dgm:spPr/>
      <dgm:t>
        <a:bodyPr/>
        <a:lstStyle/>
        <a:p>
          <a:endParaRPr lang="en-US"/>
        </a:p>
      </dgm:t>
    </dgm:pt>
    <dgm:pt modelId="{94015577-E337-4B3A-8B4F-DA469690F4BE}" type="sibTrans" cxnId="{C2F4A2B0-67B9-450B-A0C8-8ED935E18694}">
      <dgm:prSet/>
      <dgm:spPr/>
      <dgm:t>
        <a:bodyPr/>
        <a:lstStyle/>
        <a:p>
          <a:endParaRPr lang="en-US"/>
        </a:p>
      </dgm:t>
    </dgm:pt>
    <dgm:pt modelId="{F099F8BE-5AB1-401A-ACD7-7293CFA6C301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Podcasts</a:t>
          </a:r>
        </a:p>
      </dgm:t>
    </dgm:pt>
    <dgm:pt modelId="{6BD3A48E-AB6D-4C7D-8D84-792EB59C2FD5}" type="parTrans" cxnId="{506DDD3D-09C8-49F6-85FC-F687899C9102}">
      <dgm:prSet/>
      <dgm:spPr/>
      <dgm:t>
        <a:bodyPr/>
        <a:lstStyle/>
        <a:p>
          <a:endParaRPr lang="en-US"/>
        </a:p>
      </dgm:t>
    </dgm:pt>
    <dgm:pt modelId="{F3A813D6-A412-4702-88A2-942EA28B0235}" type="sibTrans" cxnId="{506DDD3D-09C8-49F6-85FC-F687899C9102}">
      <dgm:prSet/>
      <dgm:spPr/>
      <dgm:t>
        <a:bodyPr/>
        <a:lstStyle/>
        <a:p>
          <a:endParaRPr lang="en-US"/>
        </a:p>
      </dgm:t>
    </dgm:pt>
    <dgm:pt modelId="{27DF425F-F110-48FE-B0EA-7110E2C8BDE6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Fun contests</a:t>
          </a:r>
        </a:p>
      </dgm:t>
    </dgm:pt>
    <dgm:pt modelId="{97099026-E6A9-41E6-833A-F403EA1ED374}" type="parTrans" cxnId="{A3C4E261-4BEE-41CB-8970-4A756D0414CC}">
      <dgm:prSet/>
      <dgm:spPr/>
      <dgm:t>
        <a:bodyPr/>
        <a:lstStyle/>
        <a:p>
          <a:endParaRPr lang="en-US"/>
        </a:p>
      </dgm:t>
    </dgm:pt>
    <dgm:pt modelId="{7C22DB75-94FE-42DF-97C1-8D48A7316F14}" type="sibTrans" cxnId="{A3C4E261-4BEE-41CB-8970-4A756D0414CC}">
      <dgm:prSet/>
      <dgm:spPr/>
      <dgm:t>
        <a:bodyPr/>
        <a:lstStyle/>
        <a:p>
          <a:endParaRPr lang="en-US"/>
        </a:p>
      </dgm:t>
    </dgm:pt>
    <dgm:pt modelId="{82E4E8BD-21C0-4B2E-B611-DE183CA55321}" type="pres">
      <dgm:prSet presAssocID="{2EB040B4-D6BB-4331-BC28-BDFEE7FF290F}" presName="root" presStyleCnt="0">
        <dgm:presLayoutVars>
          <dgm:dir/>
          <dgm:resizeHandles val="exact"/>
        </dgm:presLayoutVars>
      </dgm:prSet>
      <dgm:spPr/>
    </dgm:pt>
    <dgm:pt modelId="{791C8E5F-F9CD-40ED-AC78-02DF79A554EB}" type="pres">
      <dgm:prSet presAssocID="{894BA6C5-DF73-48CD-AE01-7A4A02BA3586}" presName="compNode" presStyleCnt="0"/>
      <dgm:spPr/>
    </dgm:pt>
    <dgm:pt modelId="{B9E8179D-34CE-4B5E-811D-A4873683530D}" type="pres">
      <dgm:prSet presAssocID="{894BA6C5-DF73-48CD-AE01-7A4A02BA358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2E8B11B7-2B4A-4945-9108-2EDAAD1D3C9C}" type="pres">
      <dgm:prSet presAssocID="{894BA6C5-DF73-48CD-AE01-7A4A02BA3586}" presName="spaceRect" presStyleCnt="0"/>
      <dgm:spPr/>
    </dgm:pt>
    <dgm:pt modelId="{EE8BC3B6-800E-4D07-A845-D2A11E220568}" type="pres">
      <dgm:prSet presAssocID="{894BA6C5-DF73-48CD-AE01-7A4A02BA3586}" presName="textRect" presStyleLbl="revTx" presStyleIdx="0" presStyleCnt="3">
        <dgm:presLayoutVars>
          <dgm:chMax val="1"/>
          <dgm:chPref val="1"/>
        </dgm:presLayoutVars>
      </dgm:prSet>
      <dgm:spPr/>
    </dgm:pt>
    <dgm:pt modelId="{B4653B19-ED30-464D-8B95-AB1F33694DA1}" type="pres">
      <dgm:prSet presAssocID="{94015577-E337-4B3A-8B4F-DA469690F4BE}" presName="sibTrans" presStyleCnt="0"/>
      <dgm:spPr/>
    </dgm:pt>
    <dgm:pt modelId="{A50D8788-756D-4C51-B8C6-3294828A955F}" type="pres">
      <dgm:prSet presAssocID="{F099F8BE-5AB1-401A-ACD7-7293CFA6C301}" presName="compNode" presStyleCnt="0"/>
      <dgm:spPr/>
    </dgm:pt>
    <dgm:pt modelId="{D49D9639-4BA1-4834-821B-36A1215800AB}" type="pres">
      <dgm:prSet presAssocID="{F099F8BE-5AB1-401A-ACD7-7293CFA6C30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A530B1FD-1AF2-4B93-90A2-8F6C0922FFCE}" type="pres">
      <dgm:prSet presAssocID="{F099F8BE-5AB1-401A-ACD7-7293CFA6C301}" presName="spaceRect" presStyleCnt="0"/>
      <dgm:spPr/>
    </dgm:pt>
    <dgm:pt modelId="{5E6FFEC1-7BA3-40DD-9E83-A5F73A35615E}" type="pres">
      <dgm:prSet presAssocID="{F099F8BE-5AB1-401A-ACD7-7293CFA6C301}" presName="textRect" presStyleLbl="revTx" presStyleIdx="1" presStyleCnt="3">
        <dgm:presLayoutVars>
          <dgm:chMax val="1"/>
          <dgm:chPref val="1"/>
        </dgm:presLayoutVars>
      </dgm:prSet>
      <dgm:spPr/>
    </dgm:pt>
    <dgm:pt modelId="{881CDF72-EF2F-409B-84EA-D9E40FD5F320}" type="pres">
      <dgm:prSet presAssocID="{F3A813D6-A412-4702-88A2-942EA28B0235}" presName="sibTrans" presStyleCnt="0"/>
      <dgm:spPr/>
    </dgm:pt>
    <dgm:pt modelId="{B3989222-A516-44AD-A72E-DE3B86AA4781}" type="pres">
      <dgm:prSet presAssocID="{27DF425F-F110-48FE-B0EA-7110E2C8BDE6}" presName="compNode" presStyleCnt="0"/>
      <dgm:spPr/>
    </dgm:pt>
    <dgm:pt modelId="{EEFB1179-2386-46F9-A6F2-AAB3CC5CD737}" type="pres">
      <dgm:prSet presAssocID="{27DF425F-F110-48FE-B0EA-7110E2C8BD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FB702C0B-504C-4162-AD07-B1F06B9E91FA}" type="pres">
      <dgm:prSet presAssocID="{27DF425F-F110-48FE-B0EA-7110E2C8BDE6}" presName="spaceRect" presStyleCnt="0"/>
      <dgm:spPr/>
    </dgm:pt>
    <dgm:pt modelId="{95735F93-01FF-4F89-BF54-93A6B9FDEE0D}" type="pres">
      <dgm:prSet presAssocID="{27DF425F-F110-48FE-B0EA-7110E2C8BDE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24E2203-002B-4128-A700-DB063EEC2B8F}" type="presOf" srcId="{2EB040B4-D6BB-4331-BC28-BDFEE7FF290F}" destId="{82E4E8BD-21C0-4B2E-B611-DE183CA55321}" srcOrd="0" destOrd="0" presId="urn:microsoft.com/office/officeart/2018/2/layout/IconLabelList"/>
    <dgm:cxn modelId="{411E2518-FC46-41E8-A3EE-04449C0C090D}" type="presOf" srcId="{27DF425F-F110-48FE-B0EA-7110E2C8BDE6}" destId="{95735F93-01FF-4F89-BF54-93A6B9FDEE0D}" srcOrd="0" destOrd="0" presId="urn:microsoft.com/office/officeart/2018/2/layout/IconLabelList"/>
    <dgm:cxn modelId="{506DDD3D-09C8-49F6-85FC-F687899C9102}" srcId="{2EB040B4-D6BB-4331-BC28-BDFEE7FF290F}" destId="{F099F8BE-5AB1-401A-ACD7-7293CFA6C301}" srcOrd="1" destOrd="0" parTransId="{6BD3A48E-AB6D-4C7D-8D84-792EB59C2FD5}" sibTransId="{F3A813D6-A412-4702-88A2-942EA28B0235}"/>
    <dgm:cxn modelId="{9B734D50-7BD6-4B63-8976-0FFF114D12D8}" type="presOf" srcId="{894BA6C5-DF73-48CD-AE01-7A4A02BA3586}" destId="{EE8BC3B6-800E-4D07-A845-D2A11E220568}" srcOrd="0" destOrd="0" presId="urn:microsoft.com/office/officeart/2018/2/layout/IconLabelList"/>
    <dgm:cxn modelId="{A3C4E261-4BEE-41CB-8970-4A756D0414CC}" srcId="{2EB040B4-D6BB-4331-BC28-BDFEE7FF290F}" destId="{27DF425F-F110-48FE-B0EA-7110E2C8BDE6}" srcOrd="2" destOrd="0" parTransId="{97099026-E6A9-41E6-833A-F403EA1ED374}" sibTransId="{7C22DB75-94FE-42DF-97C1-8D48A7316F14}"/>
    <dgm:cxn modelId="{C2F4A2B0-67B9-450B-A0C8-8ED935E18694}" srcId="{2EB040B4-D6BB-4331-BC28-BDFEE7FF290F}" destId="{894BA6C5-DF73-48CD-AE01-7A4A02BA3586}" srcOrd="0" destOrd="0" parTransId="{70364D62-C697-41FB-AF93-48CEDA3C5504}" sibTransId="{94015577-E337-4B3A-8B4F-DA469690F4BE}"/>
    <dgm:cxn modelId="{6982DCF2-4F27-4497-9D06-0B1D8AE53532}" type="presOf" srcId="{F099F8BE-5AB1-401A-ACD7-7293CFA6C301}" destId="{5E6FFEC1-7BA3-40DD-9E83-A5F73A35615E}" srcOrd="0" destOrd="0" presId="urn:microsoft.com/office/officeart/2018/2/layout/IconLabelList"/>
    <dgm:cxn modelId="{C2E3D9F7-2ED5-4554-A3E6-7E2C8A2D301A}" type="presParOf" srcId="{82E4E8BD-21C0-4B2E-B611-DE183CA55321}" destId="{791C8E5F-F9CD-40ED-AC78-02DF79A554EB}" srcOrd="0" destOrd="0" presId="urn:microsoft.com/office/officeart/2018/2/layout/IconLabelList"/>
    <dgm:cxn modelId="{19BBAE45-8D5F-49EA-96BD-A31B719AF453}" type="presParOf" srcId="{791C8E5F-F9CD-40ED-AC78-02DF79A554EB}" destId="{B9E8179D-34CE-4B5E-811D-A4873683530D}" srcOrd="0" destOrd="0" presId="urn:microsoft.com/office/officeart/2018/2/layout/IconLabelList"/>
    <dgm:cxn modelId="{60D48AFC-F6F5-4268-8025-1136B34644FE}" type="presParOf" srcId="{791C8E5F-F9CD-40ED-AC78-02DF79A554EB}" destId="{2E8B11B7-2B4A-4945-9108-2EDAAD1D3C9C}" srcOrd="1" destOrd="0" presId="urn:microsoft.com/office/officeart/2018/2/layout/IconLabelList"/>
    <dgm:cxn modelId="{EBB58DDC-2102-4473-9786-83463F5AF9D2}" type="presParOf" srcId="{791C8E5F-F9CD-40ED-AC78-02DF79A554EB}" destId="{EE8BC3B6-800E-4D07-A845-D2A11E220568}" srcOrd="2" destOrd="0" presId="urn:microsoft.com/office/officeart/2018/2/layout/IconLabelList"/>
    <dgm:cxn modelId="{7219312C-CA70-4E43-863A-D95339C83369}" type="presParOf" srcId="{82E4E8BD-21C0-4B2E-B611-DE183CA55321}" destId="{B4653B19-ED30-464D-8B95-AB1F33694DA1}" srcOrd="1" destOrd="0" presId="urn:microsoft.com/office/officeart/2018/2/layout/IconLabelList"/>
    <dgm:cxn modelId="{DBE8A94A-7300-479E-8137-263CF642CDF6}" type="presParOf" srcId="{82E4E8BD-21C0-4B2E-B611-DE183CA55321}" destId="{A50D8788-756D-4C51-B8C6-3294828A955F}" srcOrd="2" destOrd="0" presId="urn:microsoft.com/office/officeart/2018/2/layout/IconLabelList"/>
    <dgm:cxn modelId="{3DBB51C3-3B54-4D2A-B3E3-99AE2FB2FE5C}" type="presParOf" srcId="{A50D8788-756D-4C51-B8C6-3294828A955F}" destId="{D49D9639-4BA1-4834-821B-36A1215800AB}" srcOrd="0" destOrd="0" presId="urn:microsoft.com/office/officeart/2018/2/layout/IconLabelList"/>
    <dgm:cxn modelId="{068DF6A2-A76E-427A-93A4-7BE7312637D0}" type="presParOf" srcId="{A50D8788-756D-4C51-B8C6-3294828A955F}" destId="{A530B1FD-1AF2-4B93-90A2-8F6C0922FFCE}" srcOrd="1" destOrd="0" presId="urn:microsoft.com/office/officeart/2018/2/layout/IconLabelList"/>
    <dgm:cxn modelId="{A7FB7768-28AD-4ABD-A08F-566EAFC0EF3B}" type="presParOf" srcId="{A50D8788-756D-4C51-B8C6-3294828A955F}" destId="{5E6FFEC1-7BA3-40DD-9E83-A5F73A35615E}" srcOrd="2" destOrd="0" presId="urn:microsoft.com/office/officeart/2018/2/layout/IconLabelList"/>
    <dgm:cxn modelId="{00E5BC6A-507D-40F8-9B6D-4F05DC09EA4F}" type="presParOf" srcId="{82E4E8BD-21C0-4B2E-B611-DE183CA55321}" destId="{881CDF72-EF2F-409B-84EA-D9E40FD5F320}" srcOrd="3" destOrd="0" presId="urn:microsoft.com/office/officeart/2018/2/layout/IconLabelList"/>
    <dgm:cxn modelId="{3DB5E92C-32F8-448A-BCB1-A5720C437F9F}" type="presParOf" srcId="{82E4E8BD-21C0-4B2E-B611-DE183CA55321}" destId="{B3989222-A516-44AD-A72E-DE3B86AA4781}" srcOrd="4" destOrd="0" presId="urn:microsoft.com/office/officeart/2018/2/layout/IconLabelList"/>
    <dgm:cxn modelId="{74481E27-D1C2-4170-BF6D-712F14520ACA}" type="presParOf" srcId="{B3989222-A516-44AD-A72E-DE3B86AA4781}" destId="{EEFB1179-2386-46F9-A6F2-AAB3CC5CD737}" srcOrd="0" destOrd="0" presId="urn:microsoft.com/office/officeart/2018/2/layout/IconLabelList"/>
    <dgm:cxn modelId="{EA5B7146-FBBD-48B9-A54A-00FF85D3647F}" type="presParOf" srcId="{B3989222-A516-44AD-A72E-DE3B86AA4781}" destId="{FB702C0B-504C-4162-AD07-B1F06B9E91FA}" srcOrd="1" destOrd="0" presId="urn:microsoft.com/office/officeart/2018/2/layout/IconLabelList"/>
    <dgm:cxn modelId="{FD85CBD9-DFFF-4189-ACBB-D35E8586800E}" type="presParOf" srcId="{B3989222-A516-44AD-A72E-DE3B86AA4781}" destId="{95735F93-01FF-4F89-BF54-93A6B9FDEE0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5C026B-16B6-476F-B688-1A74060269B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C9E611D-B961-4401-8C81-CFE734CAFBB4}">
      <dgm:prSet/>
      <dgm:spPr/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A solution for creating and configuring deployment environments, and simplify the software deployment process.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03D70B-CB1F-4A0B-A028-8E1342DD1A06}" type="parTrans" cxnId="{74638342-9B13-4897-95C1-F5E11A6F6A15}">
      <dgm:prSet/>
      <dgm:spPr/>
      <dgm:t>
        <a:bodyPr/>
        <a:lstStyle/>
        <a:p>
          <a:endParaRPr lang="en-US"/>
        </a:p>
      </dgm:t>
    </dgm:pt>
    <dgm:pt modelId="{6962B7C2-FECA-4FD7-A900-E121110D01FB}" type="sibTrans" cxnId="{74638342-9B13-4897-95C1-F5E11A6F6A15}">
      <dgm:prSet/>
      <dgm:spPr/>
      <dgm:t>
        <a:bodyPr/>
        <a:lstStyle/>
        <a:p>
          <a:endParaRPr lang="en-US"/>
        </a:p>
      </dgm:t>
    </dgm:pt>
    <dgm:pt modelId="{29D1C7CF-85F1-4033-8C2E-ECEC6AF6A7D0}">
      <dgm:prSet/>
      <dgm:spPr/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Helps to convert monolith to Service based Applications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ABE69E-628C-46D5-A38B-3E50029DBABD}" type="parTrans" cxnId="{E49BD0FA-2532-4E4B-BF84-BD2703C883E6}">
      <dgm:prSet/>
      <dgm:spPr/>
      <dgm:t>
        <a:bodyPr/>
        <a:lstStyle/>
        <a:p>
          <a:endParaRPr lang="en-US"/>
        </a:p>
      </dgm:t>
    </dgm:pt>
    <dgm:pt modelId="{9F786DE1-6368-4F0C-8D8E-A66A28BE2C2D}" type="sibTrans" cxnId="{E49BD0FA-2532-4E4B-BF84-BD2703C883E6}">
      <dgm:prSet/>
      <dgm:spPr/>
      <dgm:t>
        <a:bodyPr/>
        <a:lstStyle/>
        <a:p>
          <a:endParaRPr lang="en-US"/>
        </a:p>
      </dgm:t>
    </dgm:pt>
    <dgm:pt modelId="{D7D7146D-2293-624C-AA15-25C84B94D14A}" type="pres">
      <dgm:prSet presAssocID="{195C026B-16B6-476F-B688-1A74060269B7}" presName="linear" presStyleCnt="0">
        <dgm:presLayoutVars>
          <dgm:animLvl val="lvl"/>
          <dgm:resizeHandles val="exact"/>
        </dgm:presLayoutVars>
      </dgm:prSet>
      <dgm:spPr/>
    </dgm:pt>
    <dgm:pt modelId="{6A7273A3-99E0-9740-8651-CCE41A19C5A5}" type="pres">
      <dgm:prSet presAssocID="{2C9E611D-B961-4401-8C81-CFE734CAFBB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32FFD13-6672-034C-BFDA-C4AE3C71677D}" type="pres">
      <dgm:prSet presAssocID="{6962B7C2-FECA-4FD7-A900-E121110D01FB}" presName="spacer" presStyleCnt="0"/>
      <dgm:spPr/>
    </dgm:pt>
    <dgm:pt modelId="{D9B8D66E-DACF-9643-83D8-A416F887F637}" type="pres">
      <dgm:prSet presAssocID="{29D1C7CF-85F1-4033-8C2E-ECEC6AF6A7D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4638342-9B13-4897-95C1-F5E11A6F6A15}" srcId="{195C026B-16B6-476F-B688-1A74060269B7}" destId="{2C9E611D-B961-4401-8C81-CFE734CAFBB4}" srcOrd="0" destOrd="0" parTransId="{7703D70B-CB1F-4A0B-A028-8E1342DD1A06}" sibTransId="{6962B7C2-FECA-4FD7-A900-E121110D01FB}"/>
    <dgm:cxn modelId="{39A929C7-72A5-8B4F-BED7-2ECBE463F94B}" type="presOf" srcId="{2C9E611D-B961-4401-8C81-CFE734CAFBB4}" destId="{6A7273A3-99E0-9740-8651-CCE41A19C5A5}" srcOrd="0" destOrd="0" presId="urn:microsoft.com/office/officeart/2005/8/layout/vList2"/>
    <dgm:cxn modelId="{D1E070C9-D0CE-9E41-BCB3-73E4A8C47211}" type="presOf" srcId="{195C026B-16B6-476F-B688-1A74060269B7}" destId="{D7D7146D-2293-624C-AA15-25C84B94D14A}" srcOrd="0" destOrd="0" presId="urn:microsoft.com/office/officeart/2005/8/layout/vList2"/>
    <dgm:cxn modelId="{32B27EFA-CD61-D742-924F-38C80BF7A7A2}" type="presOf" srcId="{29D1C7CF-85F1-4033-8C2E-ECEC6AF6A7D0}" destId="{D9B8D66E-DACF-9643-83D8-A416F887F637}" srcOrd="0" destOrd="0" presId="urn:microsoft.com/office/officeart/2005/8/layout/vList2"/>
    <dgm:cxn modelId="{E49BD0FA-2532-4E4B-BF84-BD2703C883E6}" srcId="{195C026B-16B6-476F-B688-1A74060269B7}" destId="{29D1C7CF-85F1-4033-8C2E-ECEC6AF6A7D0}" srcOrd="1" destOrd="0" parTransId="{F0ABE69E-628C-46D5-A38B-3E50029DBABD}" sibTransId="{9F786DE1-6368-4F0C-8D8E-A66A28BE2C2D}"/>
    <dgm:cxn modelId="{9D1EDA22-61C7-5240-A575-21A772113890}" type="presParOf" srcId="{D7D7146D-2293-624C-AA15-25C84B94D14A}" destId="{6A7273A3-99E0-9740-8651-CCE41A19C5A5}" srcOrd="0" destOrd="0" presId="urn:microsoft.com/office/officeart/2005/8/layout/vList2"/>
    <dgm:cxn modelId="{03DAF6C4-A2DE-AE4B-B7A1-B847B325C40A}" type="presParOf" srcId="{D7D7146D-2293-624C-AA15-25C84B94D14A}" destId="{932FFD13-6672-034C-BFDA-C4AE3C71677D}" srcOrd="1" destOrd="0" presId="urn:microsoft.com/office/officeart/2005/8/layout/vList2"/>
    <dgm:cxn modelId="{A8937EF1-6E77-6846-84AB-B814CAA43579}" type="presParOf" srcId="{D7D7146D-2293-624C-AA15-25C84B94D14A}" destId="{D9B8D66E-DACF-9643-83D8-A416F887F63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008455-14E2-4246-A3C6-9891BE167BDF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551FAFC-E7B3-46F1-9165-79440CA4B5EC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Development</a:t>
          </a:r>
        </a:p>
      </dgm:t>
    </dgm:pt>
    <dgm:pt modelId="{DA9DB23E-8E04-417F-A06F-B1E3012C4970}" type="parTrans" cxnId="{FA750FF2-9490-4D78-A723-FCFF7D9FA539}">
      <dgm:prSet/>
      <dgm:spPr/>
      <dgm:t>
        <a:bodyPr/>
        <a:lstStyle/>
        <a:p>
          <a:endParaRPr lang="en-US"/>
        </a:p>
      </dgm:t>
    </dgm:pt>
    <dgm:pt modelId="{837ED3C8-5293-472C-82B0-69C568CC70A0}" type="sibTrans" cxnId="{FA750FF2-9490-4D78-A723-FCFF7D9FA539}">
      <dgm:prSet/>
      <dgm:spPr/>
      <dgm:t>
        <a:bodyPr/>
        <a:lstStyle/>
        <a:p>
          <a:endParaRPr lang="en-US"/>
        </a:p>
      </dgm:t>
    </dgm:pt>
    <dgm:pt modelId="{370F4BDB-8DDF-4148-B8C0-55742C9199E0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Operations</a:t>
          </a:r>
        </a:p>
      </dgm:t>
    </dgm:pt>
    <dgm:pt modelId="{45CDD4AF-1E0D-46E4-99EB-7268F8AC2AB5}" type="parTrans" cxnId="{165631DC-7C30-4E78-BD55-5D3AC5048F5F}">
      <dgm:prSet/>
      <dgm:spPr/>
      <dgm:t>
        <a:bodyPr/>
        <a:lstStyle/>
        <a:p>
          <a:endParaRPr lang="en-US"/>
        </a:p>
      </dgm:t>
    </dgm:pt>
    <dgm:pt modelId="{D342D4C5-93F9-4EDC-8218-2FC30FE0F16F}" type="sibTrans" cxnId="{165631DC-7C30-4E78-BD55-5D3AC5048F5F}">
      <dgm:prSet/>
      <dgm:spPr/>
      <dgm:t>
        <a:bodyPr/>
        <a:lstStyle/>
        <a:p>
          <a:endParaRPr lang="en-US"/>
        </a:p>
      </dgm:t>
    </dgm:pt>
    <dgm:pt modelId="{6A2FBA26-04CD-452A-97CC-892C21F3FC88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QA Team</a:t>
          </a:r>
        </a:p>
      </dgm:t>
    </dgm:pt>
    <dgm:pt modelId="{181E39B6-95E7-4B56-9927-F0972B8C48FD}" type="parTrans" cxnId="{EDAA164C-C5E1-4D46-9742-6186AE2F5C2E}">
      <dgm:prSet/>
      <dgm:spPr/>
      <dgm:t>
        <a:bodyPr/>
        <a:lstStyle/>
        <a:p>
          <a:endParaRPr lang="en-US"/>
        </a:p>
      </dgm:t>
    </dgm:pt>
    <dgm:pt modelId="{5D5B77A1-4AAD-44A9-AD97-827E49A14C71}" type="sibTrans" cxnId="{EDAA164C-C5E1-4D46-9742-6186AE2F5C2E}">
      <dgm:prSet/>
      <dgm:spPr/>
      <dgm:t>
        <a:bodyPr/>
        <a:lstStyle/>
        <a:p>
          <a:endParaRPr lang="en-US"/>
        </a:p>
      </dgm:t>
    </dgm:pt>
    <dgm:pt modelId="{F82C58CB-2DBB-43B7-9BAB-2757E1D7AD93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Pre-production</a:t>
          </a:r>
        </a:p>
      </dgm:t>
    </dgm:pt>
    <dgm:pt modelId="{37C82C93-2088-4214-A4FC-C63296F20AFE}" type="parTrans" cxnId="{D5CF0D3F-54D9-42DF-834E-39567C10D07C}">
      <dgm:prSet/>
      <dgm:spPr/>
      <dgm:t>
        <a:bodyPr/>
        <a:lstStyle/>
        <a:p>
          <a:endParaRPr lang="en-US"/>
        </a:p>
      </dgm:t>
    </dgm:pt>
    <dgm:pt modelId="{4329980D-096F-496D-8149-5F1A120D1755}" type="sibTrans" cxnId="{D5CF0D3F-54D9-42DF-834E-39567C10D07C}">
      <dgm:prSet/>
      <dgm:spPr/>
      <dgm:t>
        <a:bodyPr/>
        <a:lstStyle/>
        <a:p>
          <a:endParaRPr lang="en-US"/>
        </a:p>
      </dgm:t>
    </dgm:pt>
    <dgm:pt modelId="{9A3F6E6A-704B-9A48-BF32-F700DAAF9936}">
      <dgm:prSet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Production</a:t>
          </a:r>
        </a:p>
      </dgm:t>
    </dgm:pt>
    <dgm:pt modelId="{1B7028E0-50BC-DE4D-8302-8F89F9F86293}" type="parTrans" cxnId="{6C99CCBA-3D1F-044E-BE6B-84F478151C27}">
      <dgm:prSet/>
      <dgm:spPr/>
      <dgm:t>
        <a:bodyPr/>
        <a:lstStyle/>
        <a:p>
          <a:endParaRPr lang="en-GB"/>
        </a:p>
      </dgm:t>
    </dgm:pt>
    <dgm:pt modelId="{EAD55A41-1F85-D944-9C8E-299C86580F66}" type="sibTrans" cxnId="{6C99CCBA-3D1F-044E-BE6B-84F478151C27}">
      <dgm:prSet/>
      <dgm:spPr/>
      <dgm:t>
        <a:bodyPr/>
        <a:lstStyle/>
        <a:p>
          <a:endParaRPr lang="en-GB"/>
        </a:p>
      </dgm:t>
    </dgm:pt>
    <dgm:pt modelId="{C18C26A1-D436-6442-A156-9E63E5F577BE}" type="pres">
      <dgm:prSet presAssocID="{31008455-14E2-4246-A3C6-9891BE167BDF}" presName="outerComposite" presStyleCnt="0">
        <dgm:presLayoutVars>
          <dgm:chMax val="5"/>
          <dgm:dir/>
          <dgm:resizeHandles val="exact"/>
        </dgm:presLayoutVars>
      </dgm:prSet>
      <dgm:spPr/>
    </dgm:pt>
    <dgm:pt modelId="{86B79400-38A8-674B-AEAE-37FE92DE7870}" type="pres">
      <dgm:prSet presAssocID="{31008455-14E2-4246-A3C6-9891BE167BDF}" presName="dummyMaxCanvas" presStyleCnt="0">
        <dgm:presLayoutVars/>
      </dgm:prSet>
      <dgm:spPr/>
    </dgm:pt>
    <dgm:pt modelId="{E13075E9-5388-FC4D-8FE6-5AB8D29E4781}" type="pres">
      <dgm:prSet presAssocID="{31008455-14E2-4246-A3C6-9891BE167BDF}" presName="FiveNodes_1" presStyleLbl="node1" presStyleIdx="0" presStyleCnt="5">
        <dgm:presLayoutVars>
          <dgm:bulletEnabled val="1"/>
        </dgm:presLayoutVars>
      </dgm:prSet>
      <dgm:spPr/>
    </dgm:pt>
    <dgm:pt modelId="{AF3B61D6-D450-E640-86C4-DB1C94D4C4EF}" type="pres">
      <dgm:prSet presAssocID="{31008455-14E2-4246-A3C6-9891BE167BDF}" presName="FiveNodes_2" presStyleLbl="node1" presStyleIdx="1" presStyleCnt="5">
        <dgm:presLayoutVars>
          <dgm:bulletEnabled val="1"/>
        </dgm:presLayoutVars>
      </dgm:prSet>
      <dgm:spPr/>
    </dgm:pt>
    <dgm:pt modelId="{5CFBF5C0-E60A-CD4D-B2D4-6CE70F7C7F39}" type="pres">
      <dgm:prSet presAssocID="{31008455-14E2-4246-A3C6-9891BE167BDF}" presName="FiveNodes_3" presStyleLbl="node1" presStyleIdx="2" presStyleCnt="5">
        <dgm:presLayoutVars>
          <dgm:bulletEnabled val="1"/>
        </dgm:presLayoutVars>
      </dgm:prSet>
      <dgm:spPr/>
    </dgm:pt>
    <dgm:pt modelId="{6ED7E5C7-3828-F64B-8E4E-A0F74535A48F}" type="pres">
      <dgm:prSet presAssocID="{31008455-14E2-4246-A3C6-9891BE167BDF}" presName="FiveNodes_4" presStyleLbl="node1" presStyleIdx="3" presStyleCnt="5">
        <dgm:presLayoutVars>
          <dgm:bulletEnabled val="1"/>
        </dgm:presLayoutVars>
      </dgm:prSet>
      <dgm:spPr/>
    </dgm:pt>
    <dgm:pt modelId="{26F80869-0843-EE48-BE4F-6DB3B8490823}" type="pres">
      <dgm:prSet presAssocID="{31008455-14E2-4246-A3C6-9891BE167BDF}" presName="FiveNodes_5" presStyleLbl="node1" presStyleIdx="4" presStyleCnt="5">
        <dgm:presLayoutVars>
          <dgm:bulletEnabled val="1"/>
        </dgm:presLayoutVars>
      </dgm:prSet>
      <dgm:spPr/>
    </dgm:pt>
    <dgm:pt modelId="{34F9BC18-8053-3144-98E5-2821318CFD99}" type="pres">
      <dgm:prSet presAssocID="{31008455-14E2-4246-A3C6-9891BE167BDF}" presName="FiveConn_1-2" presStyleLbl="fgAccFollowNode1" presStyleIdx="0" presStyleCnt="4">
        <dgm:presLayoutVars>
          <dgm:bulletEnabled val="1"/>
        </dgm:presLayoutVars>
      </dgm:prSet>
      <dgm:spPr/>
    </dgm:pt>
    <dgm:pt modelId="{722CB5D8-3610-F44B-AF00-8BBC7E633E28}" type="pres">
      <dgm:prSet presAssocID="{31008455-14E2-4246-A3C6-9891BE167BDF}" presName="FiveConn_2-3" presStyleLbl="fgAccFollowNode1" presStyleIdx="1" presStyleCnt="4">
        <dgm:presLayoutVars>
          <dgm:bulletEnabled val="1"/>
        </dgm:presLayoutVars>
      </dgm:prSet>
      <dgm:spPr/>
    </dgm:pt>
    <dgm:pt modelId="{751AE39F-3725-7549-AE69-69EE6162A412}" type="pres">
      <dgm:prSet presAssocID="{31008455-14E2-4246-A3C6-9891BE167BDF}" presName="FiveConn_3-4" presStyleLbl="fgAccFollowNode1" presStyleIdx="2" presStyleCnt="4">
        <dgm:presLayoutVars>
          <dgm:bulletEnabled val="1"/>
        </dgm:presLayoutVars>
      </dgm:prSet>
      <dgm:spPr/>
    </dgm:pt>
    <dgm:pt modelId="{2D2161B4-A1CA-7D43-9A62-A6298F11112C}" type="pres">
      <dgm:prSet presAssocID="{31008455-14E2-4246-A3C6-9891BE167BDF}" presName="FiveConn_4-5" presStyleLbl="fgAccFollowNode1" presStyleIdx="3" presStyleCnt="4">
        <dgm:presLayoutVars>
          <dgm:bulletEnabled val="1"/>
        </dgm:presLayoutVars>
      </dgm:prSet>
      <dgm:spPr/>
    </dgm:pt>
    <dgm:pt modelId="{9315B9F6-A203-534A-9955-D463BAA85136}" type="pres">
      <dgm:prSet presAssocID="{31008455-14E2-4246-A3C6-9891BE167BDF}" presName="FiveNodes_1_text" presStyleLbl="node1" presStyleIdx="4" presStyleCnt="5">
        <dgm:presLayoutVars>
          <dgm:bulletEnabled val="1"/>
        </dgm:presLayoutVars>
      </dgm:prSet>
      <dgm:spPr/>
    </dgm:pt>
    <dgm:pt modelId="{AE7FC70E-6E5A-3C4F-BAB3-A107F6FBA6AE}" type="pres">
      <dgm:prSet presAssocID="{31008455-14E2-4246-A3C6-9891BE167BDF}" presName="FiveNodes_2_text" presStyleLbl="node1" presStyleIdx="4" presStyleCnt="5">
        <dgm:presLayoutVars>
          <dgm:bulletEnabled val="1"/>
        </dgm:presLayoutVars>
      </dgm:prSet>
      <dgm:spPr/>
    </dgm:pt>
    <dgm:pt modelId="{EE5D6076-F5AA-9D40-BA8D-1351DF3C1A34}" type="pres">
      <dgm:prSet presAssocID="{31008455-14E2-4246-A3C6-9891BE167BDF}" presName="FiveNodes_3_text" presStyleLbl="node1" presStyleIdx="4" presStyleCnt="5">
        <dgm:presLayoutVars>
          <dgm:bulletEnabled val="1"/>
        </dgm:presLayoutVars>
      </dgm:prSet>
      <dgm:spPr/>
    </dgm:pt>
    <dgm:pt modelId="{3B0758F8-FED3-6A48-9277-FF0DE1CD99D2}" type="pres">
      <dgm:prSet presAssocID="{31008455-14E2-4246-A3C6-9891BE167BDF}" presName="FiveNodes_4_text" presStyleLbl="node1" presStyleIdx="4" presStyleCnt="5">
        <dgm:presLayoutVars>
          <dgm:bulletEnabled val="1"/>
        </dgm:presLayoutVars>
      </dgm:prSet>
      <dgm:spPr/>
    </dgm:pt>
    <dgm:pt modelId="{00822E0F-62FD-584F-8230-E205EF7FA102}" type="pres">
      <dgm:prSet presAssocID="{31008455-14E2-4246-A3C6-9891BE167BD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568B215-68B0-E140-B835-C9CC8A27621C}" type="presOf" srcId="{5D5B77A1-4AAD-44A9-AD97-827E49A14C71}" destId="{751AE39F-3725-7549-AE69-69EE6162A412}" srcOrd="0" destOrd="0" presId="urn:microsoft.com/office/officeart/2005/8/layout/vProcess5"/>
    <dgm:cxn modelId="{D5CF0D3F-54D9-42DF-834E-39567C10D07C}" srcId="{31008455-14E2-4246-A3C6-9891BE167BDF}" destId="{F82C58CB-2DBB-43B7-9BAB-2757E1D7AD93}" srcOrd="3" destOrd="0" parTransId="{37C82C93-2088-4214-A4FC-C63296F20AFE}" sibTransId="{4329980D-096F-496D-8149-5F1A120D1755}"/>
    <dgm:cxn modelId="{EDAA164C-C5E1-4D46-9742-6186AE2F5C2E}" srcId="{31008455-14E2-4246-A3C6-9891BE167BDF}" destId="{6A2FBA26-04CD-452A-97CC-892C21F3FC88}" srcOrd="2" destOrd="0" parTransId="{181E39B6-95E7-4B56-9927-F0972B8C48FD}" sibTransId="{5D5B77A1-4AAD-44A9-AD97-827E49A14C71}"/>
    <dgm:cxn modelId="{54FCBA66-7730-6D47-B5BB-7557AA687CE9}" type="presOf" srcId="{370F4BDB-8DDF-4148-B8C0-55742C9199E0}" destId="{AE7FC70E-6E5A-3C4F-BAB3-A107F6FBA6AE}" srcOrd="1" destOrd="0" presId="urn:microsoft.com/office/officeart/2005/8/layout/vProcess5"/>
    <dgm:cxn modelId="{EB576478-C594-0548-9BF2-46FDCD1B65CF}" type="presOf" srcId="{4329980D-096F-496D-8149-5F1A120D1755}" destId="{2D2161B4-A1CA-7D43-9A62-A6298F11112C}" srcOrd="0" destOrd="0" presId="urn:microsoft.com/office/officeart/2005/8/layout/vProcess5"/>
    <dgm:cxn modelId="{93328B80-958B-C442-9603-71346AA51984}" type="presOf" srcId="{370F4BDB-8DDF-4148-B8C0-55742C9199E0}" destId="{AF3B61D6-D450-E640-86C4-DB1C94D4C4EF}" srcOrd="0" destOrd="0" presId="urn:microsoft.com/office/officeart/2005/8/layout/vProcess5"/>
    <dgm:cxn modelId="{B64DF493-5E64-DB47-9630-1CFA30C572BC}" type="presOf" srcId="{6A2FBA26-04CD-452A-97CC-892C21F3FC88}" destId="{EE5D6076-F5AA-9D40-BA8D-1351DF3C1A34}" srcOrd="1" destOrd="0" presId="urn:microsoft.com/office/officeart/2005/8/layout/vProcess5"/>
    <dgm:cxn modelId="{D6942294-DB78-3F43-B318-8B60A1C14D26}" type="presOf" srcId="{837ED3C8-5293-472C-82B0-69C568CC70A0}" destId="{34F9BC18-8053-3144-98E5-2821318CFD99}" srcOrd="0" destOrd="0" presId="urn:microsoft.com/office/officeart/2005/8/layout/vProcess5"/>
    <dgm:cxn modelId="{7CB086AC-39C0-AC4B-8439-A541F98A1254}" type="presOf" srcId="{A551FAFC-E7B3-46F1-9165-79440CA4B5EC}" destId="{E13075E9-5388-FC4D-8FE6-5AB8D29E4781}" srcOrd="0" destOrd="0" presId="urn:microsoft.com/office/officeart/2005/8/layout/vProcess5"/>
    <dgm:cxn modelId="{6C99CCBA-3D1F-044E-BE6B-84F478151C27}" srcId="{31008455-14E2-4246-A3C6-9891BE167BDF}" destId="{9A3F6E6A-704B-9A48-BF32-F700DAAF9936}" srcOrd="4" destOrd="0" parTransId="{1B7028E0-50BC-DE4D-8302-8F89F9F86293}" sibTransId="{EAD55A41-1F85-D944-9C8E-299C86580F66}"/>
    <dgm:cxn modelId="{97C238C0-86E4-654C-BE90-05B141849027}" type="presOf" srcId="{F82C58CB-2DBB-43B7-9BAB-2757E1D7AD93}" destId="{6ED7E5C7-3828-F64B-8E4E-A0F74535A48F}" srcOrd="0" destOrd="0" presId="urn:microsoft.com/office/officeart/2005/8/layout/vProcess5"/>
    <dgm:cxn modelId="{D008EAC2-32D7-B94A-A5AF-39B61B199EAC}" type="presOf" srcId="{9A3F6E6A-704B-9A48-BF32-F700DAAF9936}" destId="{26F80869-0843-EE48-BE4F-6DB3B8490823}" srcOrd="0" destOrd="0" presId="urn:microsoft.com/office/officeart/2005/8/layout/vProcess5"/>
    <dgm:cxn modelId="{EFD808C9-FAF5-FC4B-A7E5-661F384D67CC}" type="presOf" srcId="{9A3F6E6A-704B-9A48-BF32-F700DAAF9936}" destId="{00822E0F-62FD-584F-8230-E205EF7FA102}" srcOrd="1" destOrd="0" presId="urn:microsoft.com/office/officeart/2005/8/layout/vProcess5"/>
    <dgm:cxn modelId="{DA4A13C9-0E41-FC4A-8280-B0508F854646}" type="presOf" srcId="{A551FAFC-E7B3-46F1-9165-79440CA4B5EC}" destId="{9315B9F6-A203-534A-9955-D463BAA85136}" srcOrd="1" destOrd="0" presId="urn:microsoft.com/office/officeart/2005/8/layout/vProcess5"/>
    <dgm:cxn modelId="{246ECECE-86B2-2A44-B06C-AC703CA51CCF}" type="presOf" srcId="{6A2FBA26-04CD-452A-97CC-892C21F3FC88}" destId="{5CFBF5C0-E60A-CD4D-B2D4-6CE70F7C7F39}" srcOrd="0" destOrd="0" presId="urn:microsoft.com/office/officeart/2005/8/layout/vProcess5"/>
    <dgm:cxn modelId="{165631DC-7C30-4E78-BD55-5D3AC5048F5F}" srcId="{31008455-14E2-4246-A3C6-9891BE167BDF}" destId="{370F4BDB-8DDF-4148-B8C0-55742C9199E0}" srcOrd="1" destOrd="0" parTransId="{45CDD4AF-1E0D-46E4-99EB-7268F8AC2AB5}" sibTransId="{D342D4C5-93F9-4EDC-8218-2FC30FE0F16F}"/>
    <dgm:cxn modelId="{08C490E3-F5A3-844E-818A-E9419FD8F0D5}" type="presOf" srcId="{D342D4C5-93F9-4EDC-8218-2FC30FE0F16F}" destId="{722CB5D8-3610-F44B-AF00-8BBC7E633E28}" srcOrd="0" destOrd="0" presId="urn:microsoft.com/office/officeart/2005/8/layout/vProcess5"/>
    <dgm:cxn modelId="{FA750FF2-9490-4D78-A723-FCFF7D9FA539}" srcId="{31008455-14E2-4246-A3C6-9891BE167BDF}" destId="{A551FAFC-E7B3-46F1-9165-79440CA4B5EC}" srcOrd="0" destOrd="0" parTransId="{DA9DB23E-8E04-417F-A06F-B1E3012C4970}" sibTransId="{837ED3C8-5293-472C-82B0-69C568CC70A0}"/>
    <dgm:cxn modelId="{40A789F5-FC87-DD4D-A089-7C87A10E8313}" type="presOf" srcId="{F82C58CB-2DBB-43B7-9BAB-2757E1D7AD93}" destId="{3B0758F8-FED3-6A48-9277-FF0DE1CD99D2}" srcOrd="1" destOrd="0" presId="urn:microsoft.com/office/officeart/2005/8/layout/vProcess5"/>
    <dgm:cxn modelId="{BDC466FC-218C-B345-8E90-01952E669834}" type="presOf" srcId="{31008455-14E2-4246-A3C6-9891BE167BDF}" destId="{C18C26A1-D436-6442-A156-9E63E5F577BE}" srcOrd="0" destOrd="0" presId="urn:microsoft.com/office/officeart/2005/8/layout/vProcess5"/>
    <dgm:cxn modelId="{9B2C555C-457E-564F-922E-75A24E8A890A}" type="presParOf" srcId="{C18C26A1-D436-6442-A156-9E63E5F577BE}" destId="{86B79400-38A8-674B-AEAE-37FE92DE7870}" srcOrd="0" destOrd="0" presId="urn:microsoft.com/office/officeart/2005/8/layout/vProcess5"/>
    <dgm:cxn modelId="{62B42AF1-5CD3-444E-8EF5-C3345F7A79D0}" type="presParOf" srcId="{C18C26A1-D436-6442-A156-9E63E5F577BE}" destId="{E13075E9-5388-FC4D-8FE6-5AB8D29E4781}" srcOrd="1" destOrd="0" presId="urn:microsoft.com/office/officeart/2005/8/layout/vProcess5"/>
    <dgm:cxn modelId="{C106FDB7-C88A-B14C-B71F-2A2CCDA44CD7}" type="presParOf" srcId="{C18C26A1-D436-6442-A156-9E63E5F577BE}" destId="{AF3B61D6-D450-E640-86C4-DB1C94D4C4EF}" srcOrd="2" destOrd="0" presId="urn:microsoft.com/office/officeart/2005/8/layout/vProcess5"/>
    <dgm:cxn modelId="{8C370607-0DE8-7C47-80BA-E9824A8F1624}" type="presParOf" srcId="{C18C26A1-D436-6442-A156-9E63E5F577BE}" destId="{5CFBF5C0-E60A-CD4D-B2D4-6CE70F7C7F39}" srcOrd="3" destOrd="0" presId="urn:microsoft.com/office/officeart/2005/8/layout/vProcess5"/>
    <dgm:cxn modelId="{84297A64-350D-E840-90EB-009731E6D9E7}" type="presParOf" srcId="{C18C26A1-D436-6442-A156-9E63E5F577BE}" destId="{6ED7E5C7-3828-F64B-8E4E-A0F74535A48F}" srcOrd="4" destOrd="0" presId="urn:microsoft.com/office/officeart/2005/8/layout/vProcess5"/>
    <dgm:cxn modelId="{414436D2-4BB4-6F4A-A27E-CE609CB28B0D}" type="presParOf" srcId="{C18C26A1-D436-6442-A156-9E63E5F577BE}" destId="{26F80869-0843-EE48-BE4F-6DB3B8490823}" srcOrd="5" destOrd="0" presId="urn:microsoft.com/office/officeart/2005/8/layout/vProcess5"/>
    <dgm:cxn modelId="{F918CCE5-2D4C-CC4A-BA69-73E7DD159B30}" type="presParOf" srcId="{C18C26A1-D436-6442-A156-9E63E5F577BE}" destId="{34F9BC18-8053-3144-98E5-2821318CFD99}" srcOrd="6" destOrd="0" presId="urn:microsoft.com/office/officeart/2005/8/layout/vProcess5"/>
    <dgm:cxn modelId="{B4E17F70-DE39-E147-BAAC-058BDEFBB72C}" type="presParOf" srcId="{C18C26A1-D436-6442-A156-9E63E5F577BE}" destId="{722CB5D8-3610-F44B-AF00-8BBC7E633E28}" srcOrd="7" destOrd="0" presId="urn:microsoft.com/office/officeart/2005/8/layout/vProcess5"/>
    <dgm:cxn modelId="{6532C1C0-68C6-0142-8605-D74EAD761D4D}" type="presParOf" srcId="{C18C26A1-D436-6442-A156-9E63E5F577BE}" destId="{751AE39F-3725-7549-AE69-69EE6162A412}" srcOrd="8" destOrd="0" presId="urn:microsoft.com/office/officeart/2005/8/layout/vProcess5"/>
    <dgm:cxn modelId="{2B961BE0-EA04-E749-8F2A-F3BF01A0A981}" type="presParOf" srcId="{C18C26A1-D436-6442-A156-9E63E5F577BE}" destId="{2D2161B4-A1CA-7D43-9A62-A6298F11112C}" srcOrd="9" destOrd="0" presId="urn:microsoft.com/office/officeart/2005/8/layout/vProcess5"/>
    <dgm:cxn modelId="{0B9E21D9-6A17-FC41-B8D3-CA99FC2B40C5}" type="presParOf" srcId="{C18C26A1-D436-6442-A156-9E63E5F577BE}" destId="{9315B9F6-A203-534A-9955-D463BAA85136}" srcOrd="10" destOrd="0" presId="urn:microsoft.com/office/officeart/2005/8/layout/vProcess5"/>
    <dgm:cxn modelId="{EEE52D88-C151-4B4B-B737-3176611CD288}" type="presParOf" srcId="{C18C26A1-D436-6442-A156-9E63E5F577BE}" destId="{AE7FC70E-6E5A-3C4F-BAB3-A107F6FBA6AE}" srcOrd="11" destOrd="0" presId="urn:microsoft.com/office/officeart/2005/8/layout/vProcess5"/>
    <dgm:cxn modelId="{98E24090-82E3-D148-A174-6942A41E58DC}" type="presParOf" srcId="{C18C26A1-D436-6442-A156-9E63E5F577BE}" destId="{EE5D6076-F5AA-9D40-BA8D-1351DF3C1A34}" srcOrd="12" destOrd="0" presId="urn:microsoft.com/office/officeart/2005/8/layout/vProcess5"/>
    <dgm:cxn modelId="{053D364D-82C3-ED40-BB25-BA042B7AE749}" type="presParOf" srcId="{C18C26A1-D436-6442-A156-9E63E5F577BE}" destId="{3B0758F8-FED3-6A48-9277-FF0DE1CD99D2}" srcOrd="13" destOrd="0" presId="urn:microsoft.com/office/officeart/2005/8/layout/vProcess5"/>
    <dgm:cxn modelId="{078FD7E7-0BD0-0C48-9DE3-5E3034315051}" type="presParOf" srcId="{C18C26A1-D436-6442-A156-9E63E5F577BE}" destId="{00822E0F-62FD-584F-8230-E205EF7FA10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0B8F19E-7140-47E9-8EC7-45BBA7D6058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AB00EFF-FEFD-49C4-9306-1BFB2BBD0F82}">
      <dgm:prSet/>
      <dgm:spPr/>
      <dgm:t>
        <a:bodyPr/>
        <a:lstStyle/>
        <a:p>
          <a:pPr>
            <a:defRPr cap="all"/>
          </a:pPr>
          <a:r>
            <a:rPr lang="en-IN" b="1"/>
            <a:t>Management of hosting environments</a:t>
          </a:r>
          <a:endParaRPr lang="en-US"/>
        </a:p>
      </dgm:t>
    </dgm:pt>
    <dgm:pt modelId="{86A944ED-96E3-4409-9EF7-9F52BD3DCC9B}" type="parTrans" cxnId="{32CA9D6C-DCA5-458D-9DA4-5070539AB9A0}">
      <dgm:prSet/>
      <dgm:spPr/>
      <dgm:t>
        <a:bodyPr/>
        <a:lstStyle/>
        <a:p>
          <a:endParaRPr lang="en-US"/>
        </a:p>
      </dgm:t>
    </dgm:pt>
    <dgm:pt modelId="{F5CEE871-D169-4A23-B521-26BC491C9F87}" type="sibTrans" cxnId="{32CA9D6C-DCA5-458D-9DA4-5070539AB9A0}">
      <dgm:prSet/>
      <dgm:spPr/>
      <dgm:t>
        <a:bodyPr/>
        <a:lstStyle/>
        <a:p>
          <a:endParaRPr lang="en-US"/>
        </a:p>
      </dgm:t>
    </dgm:pt>
    <dgm:pt modelId="{79681EB1-802F-40D3-A054-972DA4053F38}">
      <dgm:prSet/>
      <dgm:spPr/>
      <dgm:t>
        <a:bodyPr/>
        <a:lstStyle/>
        <a:p>
          <a:pPr>
            <a:defRPr cap="all"/>
          </a:pPr>
          <a:r>
            <a:rPr lang="en-IN" b="1"/>
            <a:t>Continuity in software delivery</a:t>
          </a:r>
          <a:endParaRPr lang="en-US"/>
        </a:p>
      </dgm:t>
    </dgm:pt>
    <dgm:pt modelId="{1AC72233-FAE1-49F7-BCFC-ABC541965EB8}" type="parTrans" cxnId="{DC85AE0F-8B95-45FD-8A0C-E15B825919A9}">
      <dgm:prSet/>
      <dgm:spPr/>
      <dgm:t>
        <a:bodyPr/>
        <a:lstStyle/>
        <a:p>
          <a:endParaRPr lang="en-US"/>
        </a:p>
      </dgm:t>
    </dgm:pt>
    <dgm:pt modelId="{2EECF422-FCFD-4EDF-A965-56484F175A3E}" type="sibTrans" cxnId="{DC85AE0F-8B95-45FD-8A0C-E15B825919A9}">
      <dgm:prSet/>
      <dgm:spPr/>
      <dgm:t>
        <a:bodyPr/>
        <a:lstStyle/>
        <a:p>
          <a:endParaRPr lang="en-US"/>
        </a:p>
      </dgm:t>
    </dgm:pt>
    <dgm:pt modelId="{9E8C0C66-5356-4606-8657-CFB6973F3728}">
      <dgm:prSet/>
      <dgm:spPr/>
      <dgm:t>
        <a:bodyPr/>
        <a:lstStyle/>
        <a:p>
          <a:pPr>
            <a:defRPr cap="all"/>
          </a:pPr>
          <a:r>
            <a:rPr lang="en-IN" b="1"/>
            <a:t>Efficient use of hardware</a:t>
          </a:r>
          <a:endParaRPr lang="en-US"/>
        </a:p>
      </dgm:t>
    </dgm:pt>
    <dgm:pt modelId="{6F37993D-BE60-4B9B-A6E8-06FDE53509DA}" type="parTrans" cxnId="{A40F3B6C-6922-4231-AD18-7E85560A9C2D}">
      <dgm:prSet/>
      <dgm:spPr/>
      <dgm:t>
        <a:bodyPr/>
        <a:lstStyle/>
        <a:p>
          <a:endParaRPr lang="en-US"/>
        </a:p>
      </dgm:t>
    </dgm:pt>
    <dgm:pt modelId="{3E64F268-6EBD-42C7-B8E6-7E1F1758E539}" type="sibTrans" cxnId="{A40F3B6C-6922-4231-AD18-7E85560A9C2D}">
      <dgm:prSet/>
      <dgm:spPr/>
      <dgm:t>
        <a:bodyPr/>
        <a:lstStyle/>
        <a:p>
          <a:endParaRPr lang="en-US"/>
        </a:p>
      </dgm:t>
    </dgm:pt>
    <dgm:pt modelId="{F6B6A567-5E8E-4C34-AAB4-C859D48357DC}">
      <dgm:prSet/>
      <dgm:spPr/>
      <dgm:t>
        <a:bodyPr/>
        <a:lstStyle/>
        <a:p>
          <a:pPr>
            <a:defRPr cap="all"/>
          </a:pPr>
          <a:r>
            <a:rPr lang="en-IN" b="1"/>
            <a:t>Application portability</a:t>
          </a:r>
          <a:endParaRPr lang="en-US"/>
        </a:p>
      </dgm:t>
    </dgm:pt>
    <dgm:pt modelId="{6F7E21A9-88D0-49C1-BA2A-34D6675F616F}" type="parTrans" cxnId="{AC0DA9C2-7231-4701-A9B8-EDC7A82B356F}">
      <dgm:prSet/>
      <dgm:spPr/>
      <dgm:t>
        <a:bodyPr/>
        <a:lstStyle/>
        <a:p>
          <a:endParaRPr lang="en-US"/>
        </a:p>
      </dgm:t>
    </dgm:pt>
    <dgm:pt modelId="{75E8F172-D317-473C-9DF0-582A7DB4F807}" type="sibTrans" cxnId="{AC0DA9C2-7231-4701-A9B8-EDC7A82B356F}">
      <dgm:prSet/>
      <dgm:spPr/>
      <dgm:t>
        <a:bodyPr/>
        <a:lstStyle/>
        <a:p>
          <a:endParaRPr lang="en-US"/>
        </a:p>
      </dgm:t>
    </dgm:pt>
    <dgm:pt modelId="{2B1C2C60-7B24-4943-9F79-BE0572C1C1AC}" type="pres">
      <dgm:prSet presAssocID="{60B8F19E-7140-47E9-8EC7-45BBA7D6058B}" presName="root" presStyleCnt="0">
        <dgm:presLayoutVars>
          <dgm:dir/>
          <dgm:resizeHandles val="exact"/>
        </dgm:presLayoutVars>
      </dgm:prSet>
      <dgm:spPr/>
    </dgm:pt>
    <dgm:pt modelId="{16BF3858-E770-4EF4-8D1B-84F936E6854C}" type="pres">
      <dgm:prSet presAssocID="{4AB00EFF-FEFD-49C4-9306-1BFB2BBD0F82}" presName="compNode" presStyleCnt="0"/>
      <dgm:spPr/>
    </dgm:pt>
    <dgm:pt modelId="{703C3084-1812-42FB-8EDD-B2AD839DD3C9}" type="pres">
      <dgm:prSet presAssocID="{4AB00EFF-FEFD-49C4-9306-1BFB2BBD0F82}" presName="iconBgRect" presStyleLbl="bgShp" presStyleIdx="0" presStyleCnt="4"/>
      <dgm:spPr/>
    </dgm:pt>
    <dgm:pt modelId="{415C91E5-1999-4F33-879B-24B10B2D4EE5}" type="pres">
      <dgm:prSet presAssocID="{4AB00EFF-FEFD-49C4-9306-1BFB2BBD0F8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B094648-910F-43DC-A84F-E822A6BABA93}" type="pres">
      <dgm:prSet presAssocID="{4AB00EFF-FEFD-49C4-9306-1BFB2BBD0F82}" presName="spaceRect" presStyleCnt="0"/>
      <dgm:spPr/>
    </dgm:pt>
    <dgm:pt modelId="{1E8D3D4A-6D12-4615-8DA7-9E1E34E3F009}" type="pres">
      <dgm:prSet presAssocID="{4AB00EFF-FEFD-49C4-9306-1BFB2BBD0F82}" presName="textRect" presStyleLbl="revTx" presStyleIdx="0" presStyleCnt="4">
        <dgm:presLayoutVars>
          <dgm:chMax val="1"/>
          <dgm:chPref val="1"/>
        </dgm:presLayoutVars>
      </dgm:prSet>
      <dgm:spPr/>
    </dgm:pt>
    <dgm:pt modelId="{28818E1B-F814-497D-BA21-96FD9EC77EAA}" type="pres">
      <dgm:prSet presAssocID="{F5CEE871-D169-4A23-B521-26BC491C9F87}" presName="sibTrans" presStyleCnt="0"/>
      <dgm:spPr/>
    </dgm:pt>
    <dgm:pt modelId="{137D7EC7-2F2B-463F-B09A-9A7E3553A6BD}" type="pres">
      <dgm:prSet presAssocID="{79681EB1-802F-40D3-A054-972DA4053F38}" presName="compNode" presStyleCnt="0"/>
      <dgm:spPr/>
    </dgm:pt>
    <dgm:pt modelId="{D8E3A910-4624-42A3-8336-245E7F1264E5}" type="pres">
      <dgm:prSet presAssocID="{79681EB1-802F-40D3-A054-972DA4053F38}" presName="iconBgRect" presStyleLbl="bgShp" presStyleIdx="1" presStyleCnt="4"/>
      <dgm:spPr/>
    </dgm:pt>
    <dgm:pt modelId="{05C06EF2-A1C6-4731-8657-D60F4444E8AC}" type="pres">
      <dgm:prSet presAssocID="{79681EB1-802F-40D3-A054-972DA4053F3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82294848-532F-4333-B5C1-A7B2C1E723CD}" type="pres">
      <dgm:prSet presAssocID="{79681EB1-802F-40D3-A054-972DA4053F38}" presName="spaceRect" presStyleCnt="0"/>
      <dgm:spPr/>
    </dgm:pt>
    <dgm:pt modelId="{566A8FF0-008A-4F78-86E8-43A2E2F233F8}" type="pres">
      <dgm:prSet presAssocID="{79681EB1-802F-40D3-A054-972DA4053F38}" presName="textRect" presStyleLbl="revTx" presStyleIdx="1" presStyleCnt="4">
        <dgm:presLayoutVars>
          <dgm:chMax val="1"/>
          <dgm:chPref val="1"/>
        </dgm:presLayoutVars>
      </dgm:prSet>
      <dgm:spPr/>
    </dgm:pt>
    <dgm:pt modelId="{D5BACB46-1F4A-4457-B611-A168AD88C3DD}" type="pres">
      <dgm:prSet presAssocID="{2EECF422-FCFD-4EDF-A965-56484F175A3E}" presName="sibTrans" presStyleCnt="0"/>
      <dgm:spPr/>
    </dgm:pt>
    <dgm:pt modelId="{C38AF807-75D6-4C87-9F39-2C9835C58530}" type="pres">
      <dgm:prSet presAssocID="{9E8C0C66-5356-4606-8657-CFB6973F3728}" presName="compNode" presStyleCnt="0"/>
      <dgm:spPr/>
    </dgm:pt>
    <dgm:pt modelId="{F76CD621-9F11-4B89-8CB4-580F2438F55B}" type="pres">
      <dgm:prSet presAssocID="{9E8C0C66-5356-4606-8657-CFB6973F3728}" presName="iconBgRect" presStyleLbl="bgShp" presStyleIdx="2" presStyleCnt="4"/>
      <dgm:spPr/>
    </dgm:pt>
    <dgm:pt modelId="{F050391D-D5BB-4EF1-99C0-CF17BDB5E002}" type="pres">
      <dgm:prSet presAssocID="{9E8C0C66-5356-4606-8657-CFB6973F372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01E8EE24-B6E3-4674-BB73-A1B5121A0131}" type="pres">
      <dgm:prSet presAssocID="{9E8C0C66-5356-4606-8657-CFB6973F3728}" presName="spaceRect" presStyleCnt="0"/>
      <dgm:spPr/>
    </dgm:pt>
    <dgm:pt modelId="{D7D88831-7CFA-48C0-88FC-2D1AB21B07A7}" type="pres">
      <dgm:prSet presAssocID="{9E8C0C66-5356-4606-8657-CFB6973F3728}" presName="textRect" presStyleLbl="revTx" presStyleIdx="2" presStyleCnt="4">
        <dgm:presLayoutVars>
          <dgm:chMax val="1"/>
          <dgm:chPref val="1"/>
        </dgm:presLayoutVars>
      </dgm:prSet>
      <dgm:spPr/>
    </dgm:pt>
    <dgm:pt modelId="{6D6059D5-BCED-4FF9-8588-0F8DD50DE2B6}" type="pres">
      <dgm:prSet presAssocID="{3E64F268-6EBD-42C7-B8E6-7E1F1758E539}" presName="sibTrans" presStyleCnt="0"/>
      <dgm:spPr/>
    </dgm:pt>
    <dgm:pt modelId="{BA15CD44-1302-4CB4-91B1-0A4F125CFCF5}" type="pres">
      <dgm:prSet presAssocID="{F6B6A567-5E8E-4C34-AAB4-C859D48357DC}" presName="compNode" presStyleCnt="0"/>
      <dgm:spPr/>
    </dgm:pt>
    <dgm:pt modelId="{B3DD9AB1-43BE-4836-A3AC-B13CFEFB3D31}" type="pres">
      <dgm:prSet presAssocID="{F6B6A567-5E8E-4C34-AAB4-C859D48357DC}" presName="iconBgRect" presStyleLbl="bgShp" presStyleIdx="3" presStyleCnt="4"/>
      <dgm:spPr/>
    </dgm:pt>
    <dgm:pt modelId="{2FBBE03F-C566-41E2-834D-4D4A915CD00F}" type="pres">
      <dgm:prSet presAssocID="{F6B6A567-5E8E-4C34-AAB4-C859D48357D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5ACA53D-CE4D-4C00-83FE-3BB20D7FC40B}" type="pres">
      <dgm:prSet presAssocID="{F6B6A567-5E8E-4C34-AAB4-C859D48357DC}" presName="spaceRect" presStyleCnt="0"/>
      <dgm:spPr/>
    </dgm:pt>
    <dgm:pt modelId="{2BF1BF24-B50A-4006-9C7F-A49FEA114E05}" type="pres">
      <dgm:prSet presAssocID="{F6B6A567-5E8E-4C34-AAB4-C859D48357D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C85AE0F-8B95-45FD-8A0C-E15B825919A9}" srcId="{60B8F19E-7140-47E9-8EC7-45BBA7D6058B}" destId="{79681EB1-802F-40D3-A054-972DA4053F38}" srcOrd="1" destOrd="0" parTransId="{1AC72233-FAE1-49F7-BCFC-ABC541965EB8}" sibTransId="{2EECF422-FCFD-4EDF-A965-56484F175A3E}"/>
    <dgm:cxn modelId="{0FECD622-9E4E-4E9E-82C0-1A725C9A8DA1}" type="presOf" srcId="{60B8F19E-7140-47E9-8EC7-45BBA7D6058B}" destId="{2B1C2C60-7B24-4943-9F79-BE0572C1C1AC}" srcOrd="0" destOrd="0" presId="urn:microsoft.com/office/officeart/2018/5/layout/IconCircleLabelList"/>
    <dgm:cxn modelId="{9068AF33-3820-413F-BF55-31FC805E9769}" type="presOf" srcId="{4AB00EFF-FEFD-49C4-9306-1BFB2BBD0F82}" destId="{1E8D3D4A-6D12-4615-8DA7-9E1E34E3F009}" srcOrd="0" destOrd="0" presId="urn:microsoft.com/office/officeart/2018/5/layout/IconCircleLabelList"/>
    <dgm:cxn modelId="{24C4EA39-9717-4022-BB0C-3DE83B945465}" type="presOf" srcId="{79681EB1-802F-40D3-A054-972DA4053F38}" destId="{566A8FF0-008A-4F78-86E8-43A2E2F233F8}" srcOrd="0" destOrd="0" presId="urn:microsoft.com/office/officeart/2018/5/layout/IconCircleLabelList"/>
    <dgm:cxn modelId="{9352CC3C-748D-4E58-9F04-724BC2255358}" type="presOf" srcId="{F6B6A567-5E8E-4C34-AAB4-C859D48357DC}" destId="{2BF1BF24-B50A-4006-9C7F-A49FEA114E05}" srcOrd="0" destOrd="0" presId="urn:microsoft.com/office/officeart/2018/5/layout/IconCircleLabelList"/>
    <dgm:cxn modelId="{A40F3B6C-6922-4231-AD18-7E85560A9C2D}" srcId="{60B8F19E-7140-47E9-8EC7-45BBA7D6058B}" destId="{9E8C0C66-5356-4606-8657-CFB6973F3728}" srcOrd="2" destOrd="0" parTransId="{6F37993D-BE60-4B9B-A6E8-06FDE53509DA}" sibTransId="{3E64F268-6EBD-42C7-B8E6-7E1F1758E539}"/>
    <dgm:cxn modelId="{32CA9D6C-DCA5-458D-9DA4-5070539AB9A0}" srcId="{60B8F19E-7140-47E9-8EC7-45BBA7D6058B}" destId="{4AB00EFF-FEFD-49C4-9306-1BFB2BBD0F82}" srcOrd="0" destOrd="0" parTransId="{86A944ED-96E3-4409-9EF7-9F52BD3DCC9B}" sibTransId="{F5CEE871-D169-4A23-B521-26BC491C9F87}"/>
    <dgm:cxn modelId="{3C4A91B3-29CB-4246-82A1-4B9F702B5671}" type="presOf" srcId="{9E8C0C66-5356-4606-8657-CFB6973F3728}" destId="{D7D88831-7CFA-48C0-88FC-2D1AB21B07A7}" srcOrd="0" destOrd="0" presId="urn:microsoft.com/office/officeart/2018/5/layout/IconCircleLabelList"/>
    <dgm:cxn modelId="{AC0DA9C2-7231-4701-A9B8-EDC7A82B356F}" srcId="{60B8F19E-7140-47E9-8EC7-45BBA7D6058B}" destId="{F6B6A567-5E8E-4C34-AAB4-C859D48357DC}" srcOrd="3" destOrd="0" parTransId="{6F7E21A9-88D0-49C1-BA2A-34D6675F616F}" sibTransId="{75E8F172-D317-473C-9DF0-582A7DB4F807}"/>
    <dgm:cxn modelId="{EC4BC0A9-3AF6-4269-92AA-556BAFDB77B5}" type="presParOf" srcId="{2B1C2C60-7B24-4943-9F79-BE0572C1C1AC}" destId="{16BF3858-E770-4EF4-8D1B-84F936E6854C}" srcOrd="0" destOrd="0" presId="urn:microsoft.com/office/officeart/2018/5/layout/IconCircleLabelList"/>
    <dgm:cxn modelId="{6E4836B3-35D5-42C0-B97B-3FFAF6B88768}" type="presParOf" srcId="{16BF3858-E770-4EF4-8D1B-84F936E6854C}" destId="{703C3084-1812-42FB-8EDD-B2AD839DD3C9}" srcOrd="0" destOrd="0" presId="urn:microsoft.com/office/officeart/2018/5/layout/IconCircleLabelList"/>
    <dgm:cxn modelId="{751EE8F8-3706-4A44-9644-3002246AEDFC}" type="presParOf" srcId="{16BF3858-E770-4EF4-8D1B-84F936E6854C}" destId="{415C91E5-1999-4F33-879B-24B10B2D4EE5}" srcOrd="1" destOrd="0" presId="urn:microsoft.com/office/officeart/2018/5/layout/IconCircleLabelList"/>
    <dgm:cxn modelId="{245D471A-492C-44DF-A3DD-2002E24E7FFC}" type="presParOf" srcId="{16BF3858-E770-4EF4-8D1B-84F936E6854C}" destId="{0B094648-910F-43DC-A84F-E822A6BABA93}" srcOrd="2" destOrd="0" presId="urn:microsoft.com/office/officeart/2018/5/layout/IconCircleLabelList"/>
    <dgm:cxn modelId="{E282F7D4-DE3D-42C6-8A2F-C54FB2FDCBBC}" type="presParOf" srcId="{16BF3858-E770-4EF4-8D1B-84F936E6854C}" destId="{1E8D3D4A-6D12-4615-8DA7-9E1E34E3F009}" srcOrd="3" destOrd="0" presId="urn:microsoft.com/office/officeart/2018/5/layout/IconCircleLabelList"/>
    <dgm:cxn modelId="{97F3DABF-953D-4CBE-AB5A-4F9FD4905663}" type="presParOf" srcId="{2B1C2C60-7B24-4943-9F79-BE0572C1C1AC}" destId="{28818E1B-F814-497D-BA21-96FD9EC77EAA}" srcOrd="1" destOrd="0" presId="urn:microsoft.com/office/officeart/2018/5/layout/IconCircleLabelList"/>
    <dgm:cxn modelId="{0639EDB2-DC1E-41A3-B1B8-1E9F6232E8F5}" type="presParOf" srcId="{2B1C2C60-7B24-4943-9F79-BE0572C1C1AC}" destId="{137D7EC7-2F2B-463F-B09A-9A7E3553A6BD}" srcOrd="2" destOrd="0" presId="urn:microsoft.com/office/officeart/2018/5/layout/IconCircleLabelList"/>
    <dgm:cxn modelId="{E819E037-7CEA-4724-9E58-210BABB54F4C}" type="presParOf" srcId="{137D7EC7-2F2B-463F-B09A-9A7E3553A6BD}" destId="{D8E3A910-4624-42A3-8336-245E7F1264E5}" srcOrd="0" destOrd="0" presId="urn:microsoft.com/office/officeart/2018/5/layout/IconCircleLabelList"/>
    <dgm:cxn modelId="{376E51B9-3000-4F72-8DA9-252B969EE826}" type="presParOf" srcId="{137D7EC7-2F2B-463F-B09A-9A7E3553A6BD}" destId="{05C06EF2-A1C6-4731-8657-D60F4444E8AC}" srcOrd="1" destOrd="0" presId="urn:microsoft.com/office/officeart/2018/5/layout/IconCircleLabelList"/>
    <dgm:cxn modelId="{6FAB0E64-0A99-445D-87E7-A966137F0E9F}" type="presParOf" srcId="{137D7EC7-2F2B-463F-B09A-9A7E3553A6BD}" destId="{82294848-532F-4333-B5C1-A7B2C1E723CD}" srcOrd="2" destOrd="0" presId="urn:microsoft.com/office/officeart/2018/5/layout/IconCircleLabelList"/>
    <dgm:cxn modelId="{D7CAECF7-8988-4DCA-A4D4-36EB2A702CD8}" type="presParOf" srcId="{137D7EC7-2F2B-463F-B09A-9A7E3553A6BD}" destId="{566A8FF0-008A-4F78-86E8-43A2E2F233F8}" srcOrd="3" destOrd="0" presId="urn:microsoft.com/office/officeart/2018/5/layout/IconCircleLabelList"/>
    <dgm:cxn modelId="{0A2D78EA-64C9-49AE-AEC3-2E4EFE951CDC}" type="presParOf" srcId="{2B1C2C60-7B24-4943-9F79-BE0572C1C1AC}" destId="{D5BACB46-1F4A-4457-B611-A168AD88C3DD}" srcOrd="3" destOrd="0" presId="urn:microsoft.com/office/officeart/2018/5/layout/IconCircleLabelList"/>
    <dgm:cxn modelId="{AE198F95-EC06-45CB-B037-5AACB720A482}" type="presParOf" srcId="{2B1C2C60-7B24-4943-9F79-BE0572C1C1AC}" destId="{C38AF807-75D6-4C87-9F39-2C9835C58530}" srcOrd="4" destOrd="0" presId="urn:microsoft.com/office/officeart/2018/5/layout/IconCircleLabelList"/>
    <dgm:cxn modelId="{CFFE27BD-4990-4DED-ABA1-476AB984243C}" type="presParOf" srcId="{C38AF807-75D6-4C87-9F39-2C9835C58530}" destId="{F76CD621-9F11-4B89-8CB4-580F2438F55B}" srcOrd="0" destOrd="0" presId="urn:microsoft.com/office/officeart/2018/5/layout/IconCircleLabelList"/>
    <dgm:cxn modelId="{06EFF65B-B4C4-451C-974B-E7282842E959}" type="presParOf" srcId="{C38AF807-75D6-4C87-9F39-2C9835C58530}" destId="{F050391D-D5BB-4EF1-99C0-CF17BDB5E002}" srcOrd="1" destOrd="0" presId="urn:microsoft.com/office/officeart/2018/5/layout/IconCircleLabelList"/>
    <dgm:cxn modelId="{98985070-3E28-4B13-97EF-275E4190DD16}" type="presParOf" srcId="{C38AF807-75D6-4C87-9F39-2C9835C58530}" destId="{01E8EE24-B6E3-4674-BB73-A1B5121A0131}" srcOrd="2" destOrd="0" presId="urn:microsoft.com/office/officeart/2018/5/layout/IconCircleLabelList"/>
    <dgm:cxn modelId="{6C673F6E-C87D-4877-8CA8-FE368E70C491}" type="presParOf" srcId="{C38AF807-75D6-4C87-9F39-2C9835C58530}" destId="{D7D88831-7CFA-48C0-88FC-2D1AB21B07A7}" srcOrd="3" destOrd="0" presId="urn:microsoft.com/office/officeart/2018/5/layout/IconCircleLabelList"/>
    <dgm:cxn modelId="{60FB7939-E8F8-49C1-80BE-26F9B35B7CF3}" type="presParOf" srcId="{2B1C2C60-7B24-4943-9F79-BE0572C1C1AC}" destId="{6D6059D5-BCED-4FF9-8588-0F8DD50DE2B6}" srcOrd="5" destOrd="0" presId="urn:microsoft.com/office/officeart/2018/5/layout/IconCircleLabelList"/>
    <dgm:cxn modelId="{E2651403-0719-488F-8E45-E4FA68883AA5}" type="presParOf" srcId="{2B1C2C60-7B24-4943-9F79-BE0572C1C1AC}" destId="{BA15CD44-1302-4CB4-91B1-0A4F125CFCF5}" srcOrd="6" destOrd="0" presId="urn:microsoft.com/office/officeart/2018/5/layout/IconCircleLabelList"/>
    <dgm:cxn modelId="{562B431C-058B-4282-8F84-FC42FE722008}" type="presParOf" srcId="{BA15CD44-1302-4CB4-91B1-0A4F125CFCF5}" destId="{B3DD9AB1-43BE-4836-A3AC-B13CFEFB3D31}" srcOrd="0" destOrd="0" presId="urn:microsoft.com/office/officeart/2018/5/layout/IconCircleLabelList"/>
    <dgm:cxn modelId="{EDD754F0-A82C-4C7A-94B6-8BE9C95803A4}" type="presParOf" srcId="{BA15CD44-1302-4CB4-91B1-0A4F125CFCF5}" destId="{2FBBE03F-C566-41E2-834D-4D4A915CD00F}" srcOrd="1" destOrd="0" presId="urn:microsoft.com/office/officeart/2018/5/layout/IconCircleLabelList"/>
    <dgm:cxn modelId="{303F320B-8D54-4905-89D5-601A4AC71524}" type="presParOf" srcId="{BA15CD44-1302-4CB4-91B1-0A4F125CFCF5}" destId="{65ACA53D-CE4D-4C00-83FE-3BB20D7FC40B}" srcOrd="2" destOrd="0" presId="urn:microsoft.com/office/officeart/2018/5/layout/IconCircleLabelList"/>
    <dgm:cxn modelId="{6A01E319-5939-41D6-AE3D-68200093B44E}" type="presParOf" srcId="{BA15CD44-1302-4CB4-91B1-0A4F125CFCF5}" destId="{2BF1BF24-B50A-4006-9C7F-A49FEA114E0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3A5FD5-807B-4E54-9892-80E7414CFEE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78AADB-8806-42B0-9C80-58E35AC471B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dirty="0">
              <a:latin typeface="Arial" panose="020B0604020202020204" pitchFamily="34" charset="0"/>
              <a:cs typeface="Arial" panose="020B0604020202020204" pitchFamily="34" charset="0"/>
            </a:rPr>
            <a:t>A container is a loosely isolated environment that allows us to build and run </a:t>
          </a:r>
          <a:r>
            <a:rPr lang="en-IN" sz="2400" b="1" dirty="0">
              <a:latin typeface="Arial" panose="020B0604020202020204" pitchFamily="34" charset="0"/>
              <a:cs typeface="Arial" panose="020B0604020202020204" pitchFamily="34" charset="0"/>
            </a:rPr>
            <a:t>software packages</a:t>
          </a:r>
          <a:r>
            <a:rPr lang="en-IN" sz="24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FB297B-2B81-4CC3-A51E-4423D0D35F80}" type="parTrans" cxnId="{ACCF077D-FBA7-4FE1-82B3-87ED52FE605D}">
      <dgm:prSet/>
      <dgm:spPr/>
      <dgm:t>
        <a:bodyPr/>
        <a:lstStyle/>
        <a:p>
          <a:endParaRPr lang="en-US"/>
        </a:p>
      </dgm:t>
    </dgm:pt>
    <dgm:pt modelId="{89C436BD-E250-4E2E-BE46-50A01B447B7C}" type="sibTrans" cxnId="{ACCF077D-FBA7-4FE1-82B3-87ED52FE605D}">
      <dgm:prSet/>
      <dgm:spPr/>
      <dgm:t>
        <a:bodyPr/>
        <a:lstStyle/>
        <a:p>
          <a:endParaRPr lang="en-US"/>
        </a:p>
      </dgm:t>
    </dgm:pt>
    <dgm:pt modelId="{7F918E90-6EC7-4142-9AE5-5EA3D16353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000" dirty="0">
              <a:latin typeface="Arial" panose="020B0604020202020204" pitchFamily="34" charset="0"/>
              <a:cs typeface="Arial" panose="020B0604020202020204" pitchFamily="34" charset="0"/>
            </a:rPr>
            <a:t>These software packages include the code and all dependencies to run applications quickly and reliably on any computing environment. We call these packages </a:t>
          </a:r>
          <a:r>
            <a:rPr lang="en-IN" sz="2000" i="1" dirty="0">
              <a:latin typeface="Arial" panose="020B0604020202020204" pitchFamily="34" charset="0"/>
              <a:cs typeface="Arial" panose="020B0604020202020204" pitchFamily="34" charset="0"/>
            </a:rPr>
            <a:t>container images</a:t>
          </a:r>
          <a:r>
            <a:rPr lang="en-IN" sz="20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F8A402-9322-4761-A712-E51CDB9FF4C5}" type="parTrans" cxnId="{313F85A5-4FD7-44D2-835E-F63CB7500826}">
      <dgm:prSet/>
      <dgm:spPr/>
      <dgm:t>
        <a:bodyPr/>
        <a:lstStyle/>
        <a:p>
          <a:endParaRPr lang="en-US"/>
        </a:p>
      </dgm:t>
    </dgm:pt>
    <dgm:pt modelId="{0BA2C188-9C3D-4095-ABF0-8681E8E6D4FE}" type="sibTrans" cxnId="{313F85A5-4FD7-44D2-835E-F63CB7500826}">
      <dgm:prSet/>
      <dgm:spPr/>
      <dgm:t>
        <a:bodyPr/>
        <a:lstStyle/>
        <a:p>
          <a:endParaRPr lang="en-US"/>
        </a:p>
      </dgm:t>
    </dgm:pt>
    <dgm:pt modelId="{8C76CF0F-909B-45F7-90CA-3737F99CF88B}" type="pres">
      <dgm:prSet presAssocID="{BF3A5FD5-807B-4E54-9892-80E7414CFEED}" presName="root" presStyleCnt="0">
        <dgm:presLayoutVars>
          <dgm:dir/>
          <dgm:resizeHandles val="exact"/>
        </dgm:presLayoutVars>
      </dgm:prSet>
      <dgm:spPr/>
    </dgm:pt>
    <dgm:pt modelId="{001F59D5-359D-45BF-8F99-96BBE085C038}" type="pres">
      <dgm:prSet presAssocID="{1378AADB-8806-42B0-9C80-58E35AC471B2}" presName="compNode" presStyleCnt="0"/>
      <dgm:spPr/>
    </dgm:pt>
    <dgm:pt modelId="{19081281-78AF-4115-8A1C-2ECF60B9F4CB}" type="pres">
      <dgm:prSet presAssocID="{1378AADB-8806-42B0-9C80-58E35AC471B2}" presName="bgRect" presStyleLbl="bgShp" presStyleIdx="0" presStyleCnt="2"/>
      <dgm:spPr/>
    </dgm:pt>
    <dgm:pt modelId="{55BA8B03-D325-446F-A458-D010CD03F65B}" type="pres">
      <dgm:prSet presAssocID="{1378AADB-8806-42B0-9C80-58E35AC471B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0520F047-31DA-4D72-8324-FA2A4F261EBD}" type="pres">
      <dgm:prSet presAssocID="{1378AADB-8806-42B0-9C80-58E35AC471B2}" presName="spaceRect" presStyleCnt="0"/>
      <dgm:spPr/>
    </dgm:pt>
    <dgm:pt modelId="{B260580E-7378-40EE-A6D8-FD6CCBF1B9C8}" type="pres">
      <dgm:prSet presAssocID="{1378AADB-8806-42B0-9C80-58E35AC471B2}" presName="parTx" presStyleLbl="revTx" presStyleIdx="0" presStyleCnt="2">
        <dgm:presLayoutVars>
          <dgm:chMax val="0"/>
          <dgm:chPref val="0"/>
        </dgm:presLayoutVars>
      </dgm:prSet>
      <dgm:spPr/>
    </dgm:pt>
    <dgm:pt modelId="{05EDBFD7-08BF-4E6F-A834-AADE4EF9182D}" type="pres">
      <dgm:prSet presAssocID="{89C436BD-E250-4E2E-BE46-50A01B447B7C}" presName="sibTrans" presStyleCnt="0"/>
      <dgm:spPr/>
    </dgm:pt>
    <dgm:pt modelId="{7A439A41-35FA-42DC-BE24-A98A096C32EB}" type="pres">
      <dgm:prSet presAssocID="{7F918E90-6EC7-4142-9AE5-5EA3D163531C}" presName="compNode" presStyleCnt="0"/>
      <dgm:spPr/>
    </dgm:pt>
    <dgm:pt modelId="{DDA0FF9D-C178-4F13-83A6-A5E304624A5F}" type="pres">
      <dgm:prSet presAssocID="{7F918E90-6EC7-4142-9AE5-5EA3D163531C}" presName="bgRect" presStyleLbl="bgShp" presStyleIdx="1" presStyleCnt="2"/>
      <dgm:spPr/>
    </dgm:pt>
    <dgm:pt modelId="{A53A22AB-5F23-4825-BB94-47F87BC03050}" type="pres">
      <dgm:prSet presAssocID="{7F918E90-6EC7-4142-9AE5-5EA3D163531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A3ED83A-1A6E-4B31-8AE3-F95B6EED0F7F}" type="pres">
      <dgm:prSet presAssocID="{7F918E90-6EC7-4142-9AE5-5EA3D163531C}" presName="spaceRect" presStyleCnt="0"/>
      <dgm:spPr/>
    </dgm:pt>
    <dgm:pt modelId="{F3B33150-B9BE-4D6A-8DDA-75D666C58747}" type="pres">
      <dgm:prSet presAssocID="{7F918E90-6EC7-4142-9AE5-5EA3D163531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96B3247-AD79-7146-B9B4-7E7B8BF6DD56}" type="presOf" srcId="{7F918E90-6EC7-4142-9AE5-5EA3D163531C}" destId="{F3B33150-B9BE-4D6A-8DDA-75D666C58747}" srcOrd="0" destOrd="0" presId="urn:microsoft.com/office/officeart/2018/2/layout/IconVerticalSolidList"/>
    <dgm:cxn modelId="{ACCF077D-FBA7-4FE1-82B3-87ED52FE605D}" srcId="{BF3A5FD5-807B-4E54-9892-80E7414CFEED}" destId="{1378AADB-8806-42B0-9C80-58E35AC471B2}" srcOrd="0" destOrd="0" parTransId="{FDFB297B-2B81-4CC3-A51E-4423D0D35F80}" sibTransId="{89C436BD-E250-4E2E-BE46-50A01B447B7C}"/>
    <dgm:cxn modelId="{E3B95082-DE5D-5943-86B5-52700022E281}" type="presOf" srcId="{BF3A5FD5-807B-4E54-9892-80E7414CFEED}" destId="{8C76CF0F-909B-45F7-90CA-3737F99CF88B}" srcOrd="0" destOrd="0" presId="urn:microsoft.com/office/officeart/2018/2/layout/IconVerticalSolidList"/>
    <dgm:cxn modelId="{313F85A5-4FD7-44D2-835E-F63CB7500826}" srcId="{BF3A5FD5-807B-4E54-9892-80E7414CFEED}" destId="{7F918E90-6EC7-4142-9AE5-5EA3D163531C}" srcOrd="1" destOrd="0" parTransId="{65F8A402-9322-4761-A712-E51CDB9FF4C5}" sibTransId="{0BA2C188-9C3D-4095-ABF0-8681E8E6D4FE}"/>
    <dgm:cxn modelId="{2C691DE9-3087-8345-8FD8-BDDD6730E624}" type="presOf" srcId="{1378AADB-8806-42B0-9C80-58E35AC471B2}" destId="{B260580E-7378-40EE-A6D8-FD6CCBF1B9C8}" srcOrd="0" destOrd="0" presId="urn:microsoft.com/office/officeart/2018/2/layout/IconVerticalSolidList"/>
    <dgm:cxn modelId="{A97B8A6C-A451-784A-B0E7-63F12116F680}" type="presParOf" srcId="{8C76CF0F-909B-45F7-90CA-3737F99CF88B}" destId="{001F59D5-359D-45BF-8F99-96BBE085C038}" srcOrd="0" destOrd="0" presId="urn:microsoft.com/office/officeart/2018/2/layout/IconVerticalSolidList"/>
    <dgm:cxn modelId="{C55F22A9-D768-454B-BE00-E7966BF2373D}" type="presParOf" srcId="{001F59D5-359D-45BF-8F99-96BBE085C038}" destId="{19081281-78AF-4115-8A1C-2ECF60B9F4CB}" srcOrd="0" destOrd="0" presId="urn:microsoft.com/office/officeart/2018/2/layout/IconVerticalSolidList"/>
    <dgm:cxn modelId="{81A4F57C-F0EA-AD45-9957-41888240AA98}" type="presParOf" srcId="{001F59D5-359D-45BF-8F99-96BBE085C038}" destId="{55BA8B03-D325-446F-A458-D010CD03F65B}" srcOrd="1" destOrd="0" presId="urn:microsoft.com/office/officeart/2018/2/layout/IconVerticalSolidList"/>
    <dgm:cxn modelId="{A1763CC4-3FA8-A541-9E52-7DB4D5B49433}" type="presParOf" srcId="{001F59D5-359D-45BF-8F99-96BBE085C038}" destId="{0520F047-31DA-4D72-8324-FA2A4F261EBD}" srcOrd="2" destOrd="0" presId="urn:microsoft.com/office/officeart/2018/2/layout/IconVerticalSolidList"/>
    <dgm:cxn modelId="{26892B5D-0070-8942-9E2A-EBB426126230}" type="presParOf" srcId="{001F59D5-359D-45BF-8F99-96BBE085C038}" destId="{B260580E-7378-40EE-A6D8-FD6CCBF1B9C8}" srcOrd="3" destOrd="0" presId="urn:microsoft.com/office/officeart/2018/2/layout/IconVerticalSolidList"/>
    <dgm:cxn modelId="{F59F4964-828F-A148-A3F2-D43DFF86922E}" type="presParOf" srcId="{8C76CF0F-909B-45F7-90CA-3737F99CF88B}" destId="{05EDBFD7-08BF-4E6F-A834-AADE4EF9182D}" srcOrd="1" destOrd="0" presId="urn:microsoft.com/office/officeart/2018/2/layout/IconVerticalSolidList"/>
    <dgm:cxn modelId="{9D840EF7-836C-9A44-9545-1BAF103AC175}" type="presParOf" srcId="{8C76CF0F-909B-45F7-90CA-3737F99CF88B}" destId="{7A439A41-35FA-42DC-BE24-A98A096C32EB}" srcOrd="2" destOrd="0" presId="urn:microsoft.com/office/officeart/2018/2/layout/IconVerticalSolidList"/>
    <dgm:cxn modelId="{C58A686E-AB1B-C84D-8B1E-A992768317BD}" type="presParOf" srcId="{7A439A41-35FA-42DC-BE24-A98A096C32EB}" destId="{DDA0FF9D-C178-4F13-83A6-A5E304624A5F}" srcOrd="0" destOrd="0" presId="urn:microsoft.com/office/officeart/2018/2/layout/IconVerticalSolidList"/>
    <dgm:cxn modelId="{EEB604F6-3D95-BE47-8A8B-D2F56337BD62}" type="presParOf" srcId="{7A439A41-35FA-42DC-BE24-A98A096C32EB}" destId="{A53A22AB-5F23-4825-BB94-47F87BC03050}" srcOrd="1" destOrd="0" presId="urn:microsoft.com/office/officeart/2018/2/layout/IconVerticalSolidList"/>
    <dgm:cxn modelId="{C975A554-7EAF-644F-8FA2-BE872BCC7B78}" type="presParOf" srcId="{7A439A41-35FA-42DC-BE24-A98A096C32EB}" destId="{AA3ED83A-1A6E-4B31-8AE3-F95B6EED0F7F}" srcOrd="2" destOrd="0" presId="urn:microsoft.com/office/officeart/2018/2/layout/IconVerticalSolidList"/>
    <dgm:cxn modelId="{7633AF05-C12D-E346-ABCB-BA55DE3001A9}" type="presParOf" srcId="{7A439A41-35FA-42DC-BE24-A98A096C32EB}" destId="{F3B33150-B9BE-4D6A-8DDA-75D666C5874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3A5FD5-807B-4E54-9892-80E7414CFEE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78AADB-8806-42B0-9C80-58E35AC471B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3000" b="0" i="0" u="none" dirty="0">
              <a:latin typeface="Arial" panose="020B0604020202020204" pitchFamily="34" charset="0"/>
              <a:cs typeface="Arial" panose="020B0604020202020204" pitchFamily="34" charset="0"/>
            </a:rPr>
            <a:t>OS virtualization method that is used to deploy and run containers </a:t>
          </a:r>
          <a:endParaRPr lang="en-US" sz="3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FB297B-2B81-4CC3-A51E-4423D0D35F80}" type="parTrans" cxnId="{ACCF077D-FBA7-4FE1-82B3-87ED52FE605D}">
      <dgm:prSet/>
      <dgm:spPr/>
      <dgm:t>
        <a:bodyPr/>
        <a:lstStyle/>
        <a:p>
          <a:endParaRPr lang="en-US"/>
        </a:p>
      </dgm:t>
    </dgm:pt>
    <dgm:pt modelId="{89C436BD-E250-4E2E-BE46-50A01B447B7C}" type="sibTrans" cxnId="{ACCF077D-FBA7-4FE1-82B3-87ED52FE605D}">
      <dgm:prSet/>
      <dgm:spPr/>
      <dgm:t>
        <a:bodyPr/>
        <a:lstStyle/>
        <a:p>
          <a:endParaRPr lang="en-US"/>
        </a:p>
      </dgm:t>
    </dgm:pt>
    <dgm:pt modelId="{7F918E90-6EC7-4142-9AE5-5EA3D16353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3000" b="0" i="0" u="none" dirty="0">
              <a:latin typeface="Arial" panose="020B0604020202020204" pitchFamily="34" charset="0"/>
              <a:cs typeface="Arial" panose="020B0604020202020204" pitchFamily="34" charset="0"/>
            </a:rPr>
            <a:t>Containers can run on physical hardware, in the cloud, VMs, and across multiple OSs.</a:t>
          </a:r>
          <a:endParaRPr lang="en-US" sz="3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F8A402-9322-4761-A712-E51CDB9FF4C5}" type="parTrans" cxnId="{313F85A5-4FD7-44D2-835E-F63CB7500826}">
      <dgm:prSet/>
      <dgm:spPr/>
      <dgm:t>
        <a:bodyPr/>
        <a:lstStyle/>
        <a:p>
          <a:endParaRPr lang="en-US"/>
        </a:p>
      </dgm:t>
    </dgm:pt>
    <dgm:pt modelId="{0BA2C188-9C3D-4095-ABF0-8681E8E6D4FE}" type="sibTrans" cxnId="{313F85A5-4FD7-44D2-835E-F63CB7500826}">
      <dgm:prSet/>
      <dgm:spPr/>
      <dgm:t>
        <a:bodyPr/>
        <a:lstStyle/>
        <a:p>
          <a:endParaRPr lang="en-US"/>
        </a:p>
      </dgm:t>
    </dgm:pt>
    <dgm:pt modelId="{17DDD518-49D3-402E-AC20-74E8B29D0811}" type="pres">
      <dgm:prSet presAssocID="{BF3A5FD5-807B-4E54-9892-80E7414CFEED}" presName="root" presStyleCnt="0">
        <dgm:presLayoutVars>
          <dgm:dir/>
          <dgm:resizeHandles val="exact"/>
        </dgm:presLayoutVars>
      </dgm:prSet>
      <dgm:spPr/>
    </dgm:pt>
    <dgm:pt modelId="{FE57FC12-6B04-4A5C-8B39-8FAA37F0DB6B}" type="pres">
      <dgm:prSet presAssocID="{1378AADB-8806-42B0-9C80-58E35AC471B2}" presName="compNode" presStyleCnt="0"/>
      <dgm:spPr/>
    </dgm:pt>
    <dgm:pt modelId="{2B3A827C-D2B8-476F-8CD5-DDDB93EF74D0}" type="pres">
      <dgm:prSet presAssocID="{1378AADB-8806-42B0-9C80-58E35AC471B2}" presName="bgRect" presStyleLbl="bgShp" presStyleIdx="0" presStyleCnt="2"/>
      <dgm:spPr/>
    </dgm:pt>
    <dgm:pt modelId="{7F2BB1CD-7F02-4988-BB5C-E1C235DD7CFC}" type="pres">
      <dgm:prSet presAssocID="{1378AADB-8806-42B0-9C80-58E35AC471B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6401403-4438-46FC-8C3F-8A871BE1C1A9}" type="pres">
      <dgm:prSet presAssocID="{1378AADB-8806-42B0-9C80-58E35AC471B2}" presName="spaceRect" presStyleCnt="0"/>
      <dgm:spPr/>
    </dgm:pt>
    <dgm:pt modelId="{FB44DFC2-F084-4C47-BBEC-02F8EC1C7222}" type="pres">
      <dgm:prSet presAssocID="{1378AADB-8806-42B0-9C80-58E35AC471B2}" presName="parTx" presStyleLbl="revTx" presStyleIdx="0" presStyleCnt="2">
        <dgm:presLayoutVars>
          <dgm:chMax val="0"/>
          <dgm:chPref val="0"/>
        </dgm:presLayoutVars>
      </dgm:prSet>
      <dgm:spPr/>
    </dgm:pt>
    <dgm:pt modelId="{522BFA75-CA19-4E7A-A286-59643A81600F}" type="pres">
      <dgm:prSet presAssocID="{89C436BD-E250-4E2E-BE46-50A01B447B7C}" presName="sibTrans" presStyleCnt="0"/>
      <dgm:spPr/>
    </dgm:pt>
    <dgm:pt modelId="{CFF8DE4B-B2EC-4D39-A74F-8171D2656B21}" type="pres">
      <dgm:prSet presAssocID="{7F918E90-6EC7-4142-9AE5-5EA3D163531C}" presName="compNode" presStyleCnt="0"/>
      <dgm:spPr/>
    </dgm:pt>
    <dgm:pt modelId="{D5DE3D6B-7883-48D1-8994-A052646250E0}" type="pres">
      <dgm:prSet presAssocID="{7F918E90-6EC7-4142-9AE5-5EA3D163531C}" presName="bgRect" presStyleLbl="bgShp" presStyleIdx="1" presStyleCnt="2"/>
      <dgm:spPr/>
    </dgm:pt>
    <dgm:pt modelId="{DAE1B0CE-8C31-4484-B320-BB694994436E}" type="pres">
      <dgm:prSet presAssocID="{7F918E90-6EC7-4142-9AE5-5EA3D163531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B4DAA15B-58E4-49D9-A4AB-BE669E13ECC3}" type="pres">
      <dgm:prSet presAssocID="{7F918E90-6EC7-4142-9AE5-5EA3D163531C}" presName="spaceRect" presStyleCnt="0"/>
      <dgm:spPr/>
    </dgm:pt>
    <dgm:pt modelId="{19B8A895-87FB-46CC-82CF-133895EC7451}" type="pres">
      <dgm:prSet presAssocID="{7F918E90-6EC7-4142-9AE5-5EA3D163531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1C97428-0783-704A-8F52-FDB7054E8732}" type="presOf" srcId="{BF3A5FD5-807B-4E54-9892-80E7414CFEED}" destId="{17DDD518-49D3-402E-AC20-74E8B29D0811}" srcOrd="0" destOrd="0" presId="urn:microsoft.com/office/officeart/2018/2/layout/IconVerticalSolidList"/>
    <dgm:cxn modelId="{ACCF077D-FBA7-4FE1-82B3-87ED52FE605D}" srcId="{BF3A5FD5-807B-4E54-9892-80E7414CFEED}" destId="{1378AADB-8806-42B0-9C80-58E35AC471B2}" srcOrd="0" destOrd="0" parTransId="{FDFB297B-2B81-4CC3-A51E-4423D0D35F80}" sibTransId="{89C436BD-E250-4E2E-BE46-50A01B447B7C}"/>
    <dgm:cxn modelId="{313F85A5-4FD7-44D2-835E-F63CB7500826}" srcId="{BF3A5FD5-807B-4E54-9892-80E7414CFEED}" destId="{7F918E90-6EC7-4142-9AE5-5EA3D163531C}" srcOrd="1" destOrd="0" parTransId="{65F8A402-9322-4761-A712-E51CDB9FF4C5}" sibTransId="{0BA2C188-9C3D-4095-ABF0-8681E8E6D4FE}"/>
    <dgm:cxn modelId="{57AC5BA9-0F71-A34F-80DB-A3A009DBF004}" type="presOf" srcId="{7F918E90-6EC7-4142-9AE5-5EA3D163531C}" destId="{19B8A895-87FB-46CC-82CF-133895EC7451}" srcOrd="0" destOrd="0" presId="urn:microsoft.com/office/officeart/2018/2/layout/IconVerticalSolidList"/>
    <dgm:cxn modelId="{085AFDCF-1616-6B4D-A412-17E7CB56507E}" type="presOf" srcId="{1378AADB-8806-42B0-9C80-58E35AC471B2}" destId="{FB44DFC2-F084-4C47-BBEC-02F8EC1C7222}" srcOrd="0" destOrd="0" presId="urn:microsoft.com/office/officeart/2018/2/layout/IconVerticalSolidList"/>
    <dgm:cxn modelId="{AB80FF17-FA58-4146-9D03-9A56A7E4C245}" type="presParOf" srcId="{17DDD518-49D3-402E-AC20-74E8B29D0811}" destId="{FE57FC12-6B04-4A5C-8B39-8FAA37F0DB6B}" srcOrd="0" destOrd="0" presId="urn:microsoft.com/office/officeart/2018/2/layout/IconVerticalSolidList"/>
    <dgm:cxn modelId="{94AF814B-F5E4-8941-B6FD-B9604B164E36}" type="presParOf" srcId="{FE57FC12-6B04-4A5C-8B39-8FAA37F0DB6B}" destId="{2B3A827C-D2B8-476F-8CD5-DDDB93EF74D0}" srcOrd="0" destOrd="0" presId="urn:microsoft.com/office/officeart/2018/2/layout/IconVerticalSolidList"/>
    <dgm:cxn modelId="{59B677D5-10D8-3E4D-8271-FD7C7C048772}" type="presParOf" srcId="{FE57FC12-6B04-4A5C-8B39-8FAA37F0DB6B}" destId="{7F2BB1CD-7F02-4988-BB5C-E1C235DD7CFC}" srcOrd="1" destOrd="0" presId="urn:microsoft.com/office/officeart/2018/2/layout/IconVerticalSolidList"/>
    <dgm:cxn modelId="{9C5BCFA7-C64A-A14C-8BA7-4C3EA51E6AD5}" type="presParOf" srcId="{FE57FC12-6B04-4A5C-8B39-8FAA37F0DB6B}" destId="{86401403-4438-46FC-8C3F-8A871BE1C1A9}" srcOrd="2" destOrd="0" presId="urn:microsoft.com/office/officeart/2018/2/layout/IconVerticalSolidList"/>
    <dgm:cxn modelId="{466BCA4D-E98E-6444-A59A-10A8CB242972}" type="presParOf" srcId="{FE57FC12-6B04-4A5C-8B39-8FAA37F0DB6B}" destId="{FB44DFC2-F084-4C47-BBEC-02F8EC1C7222}" srcOrd="3" destOrd="0" presId="urn:microsoft.com/office/officeart/2018/2/layout/IconVerticalSolidList"/>
    <dgm:cxn modelId="{7AF021E6-FFEF-B642-A6AE-8D572DB55270}" type="presParOf" srcId="{17DDD518-49D3-402E-AC20-74E8B29D0811}" destId="{522BFA75-CA19-4E7A-A286-59643A81600F}" srcOrd="1" destOrd="0" presId="urn:microsoft.com/office/officeart/2018/2/layout/IconVerticalSolidList"/>
    <dgm:cxn modelId="{387C6F9A-44CD-6A41-8186-6EB09A04721B}" type="presParOf" srcId="{17DDD518-49D3-402E-AC20-74E8B29D0811}" destId="{CFF8DE4B-B2EC-4D39-A74F-8171D2656B21}" srcOrd="2" destOrd="0" presId="urn:microsoft.com/office/officeart/2018/2/layout/IconVerticalSolidList"/>
    <dgm:cxn modelId="{4B33A1EE-7250-E947-B717-51E1B2F6DA79}" type="presParOf" srcId="{CFF8DE4B-B2EC-4D39-A74F-8171D2656B21}" destId="{D5DE3D6B-7883-48D1-8994-A052646250E0}" srcOrd="0" destOrd="0" presId="urn:microsoft.com/office/officeart/2018/2/layout/IconVerticalSolidList"/>
    <dgm:cxn modelId="{C3248A41-2164-144E-8EA0-19E2AEA87E19}" type="presParOf" srcId="{CFF8DE4B-B2EC-4D39-A74F-8171D2656B21}" destId="{DAE1B0CE-8C31-4484-B320-BB694994436E}" srcOrd="1" destOrd="0" presId="urn:microsoft.com/office/officeart/2018/2/layout/IconVerticalSolidList"/>
    <dgm:cxn modelId="{21F2020D-7434-0D4A-B380-D8735F5038FA}" type="presParOf" srcId="{CFF8DE4B-B2EC-4D39-A74F-8171D2656B21}" destId="{B4DAA15B-58E4-49D9-A4AB-BE669E13ECC3}" srcOrd="2" destOrd="0" presId="urn:microsoft.com/office/officeart/2018/2/layout/IconVerticalSolidList"/>
    <dgm:cxn modelId="{B877406D-FCEA-7749-AAF5-F28B5C90FA34}" type="presParOf" srcId="{CFF8DE4B-B2EC-4D39-A74F-8171D2656B21}" destId="{19B8A895-87FB-46CC-82CF-133895EC745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7DD5A6-659C-407D-A570-C76AE0D4875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8297E933-E1D4-442F-A203-C12B55026270}">
      <dgm:prSet custT="1"/>
      <dgm:spPr/>
      <dgm:t>
        <a:bodyPr/>
        <a:lstStyle/>
        <a:p>
          <a:r>
            <a:rPr lang="en-IN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Fast </a:t>
          </a:r>
          <a:r>
            <a:rPr lang="en-IN" sz="180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startup</a:t>
          </a:r>
          <a:r>
            <a:rPr lang="en-IN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Launch containers in seconds.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B8CB134-DFFF-4EAC-A036-C124FCFF021C}" type="parTrans" cxnId="{1553AC60-2E17-4D4C-9F76-5C650AE19F98}">
      <dgm:prSet/>
      <dgm:spPr/>
      <dgm:t>
        <a:bodyPr/>
        <a:lstStyle/>
        <a:p>
          <a:endParaRPr lang="en-US"/>
        </a:p>
      </dgm:t>
    </dgm:pt>
    <dgm:pt modelId="{2B6FF865-5C46-4A05-85FD-508F32339D3A}" type="sibTrans" cxnId="{1553AC60-2E17-4D4C-9F76-5C650AE19F98}">
      <dgm:prSet/>
      <dgm:spPr/>
      <dgm:t>
        <a:bodyPr/>
        <a:lstStyle/>
        <a:p>
          <a:endParaRPr lang="en-US"/>
        </a:p>
      </dgm:t>
    </dgm:pt>
    <dgm:pt modelId="{D99A7EA2-B217-4387-9048-FB45CE8FAB87}">
      <dgm:prSet custT="1"/>
      <dgm:spPr/>
      <dgm:t>
        <a:bodyPr/>
        <a:lstStyle/>
        <a:p>
          <a:r>
            <a:rPr lang="en-IN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Per second billing</a:t>
          </a:r>
          <a:r>
            <a:rPr lang="en-IN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Incur costs only while the container is running.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EA03B5-83BB-453B-A627-4ECB2953B3C0}" type="parTrans" cxnId="{666568EF-3B9F-4FEF-A569-815872380221}">
      <dgm:prSet/>
      <dgm:spPr/>
      <dgm:t>
        <a:bodyPr/>
        <a:lstStyle/>
        <a:p>
          <a:endParaRPr lang="en-US"/>
        </a:p>
      </dgm:t>
    </dgm:pt>
    <dgm:pt modelId="{D9681E29-68F3-4087-AA1D-1043D1E847B9}" type="sibTrans" cxnId="{666568EF-3B9F-4FEF-A569-815872380221}">
      <dgm:prSet/>
      <dgm:spPr/>
      <dgm:t>
        <a:bodyPr/>
        <a:lstStyle/>
        <a:p>
          <a:endParaRPr lang="en-US"/>
        </a:p>
      </dgm:t>
    </dgm:pt>
    <dgm:pt modelId="{65C03A5B-283E-45D9-B780-64B067929E90}">
      <dgm:prSet custT="1"/>
      <dgm:spPr/>
      <dgm:t>
        <a:bodyPr/>
        <a:lstStyle/>
        <a:p>
          <a:r>
            <a:rPr lang="en-IN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Hypervisor-level security</a:t>
          </a:r>
          <a:r>
            <a:rPr lang="en-IN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Isolate your application as completely as it would be in a VM.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3B499F-9C69-4DB9-BEC9-9191AB250EF8}" type="parTrans" cxnId="{F4CCA66D-E0C4-4841-8E0C-9711221ABA62}">
      <dgm:prSet/>
      <dgm:spPr/>
      <dgm:t>
        <a:bodyPr/>
        <a:lstStyle/>
        <a:p>
          <a:endParaRPr lang="en-US"/>
        </a:p>
      </dgm:t>
    </dgm:pt>
    <dgm:pt modelId="{0DD5E52A-D3A4-45B0-951E-CA7C2651A7AC}" type="sibTrans" cxnId="{F4CCA66D-E0C4-4841-8E0C-9711221ABA62}">
      <dgm:prSet/>
      <dgm:spPr/>
      <dgm:t>
        <a:bodyPr/>
        <a:lstStyle/>
        <a:p>
          <a:endParaRPr lang="en-US"/>
        </a:p>
      </dgm:t>
    </dgm:pt>
    <dgm:pt modelId="{FBBEB6F2-E7EF-4CA0-936C-18FD08CFBC31}">
      <dgm:prSet custT="1"/>
      <dgm:spPr/>
      <dgm:t>
        <a:bodyPr/>
        <a:lstStyle/>
        <a:p>
          <a:r>
            <a:rPr lang="en-IN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Custom sizes</a:t>
          </a:r>
          <a:r>
            <a:rPr lang="en-IN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Specify exact values for CPU cores and memory.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5547CA-CAAE-429C-8BD9-D3B4E0691F6C}" type="parTrans" cxnId="{C24B9490-8E5F-4AEC-B88C-BF4C80FD0252}">
      <dgm:prSet/>
      <dgm:spPr/>
      <dgm:t>
        <a:bodyPr/>
        <a:lstStyle/>
        <a:p>
          <a:endParaRPr lang="en-US"/>
        </a:p>
      </dgm:t>
    </dgm:pt>
    <dgm:pt modelId="{DEB18CA9-2C58-4B49-8F1E-37721020A949}" type="sibTrans" cxnId="{C24B9490-8E5F-4AEC-B88C-BF4C80FD0252}">
      <dgm:prSet/>
      <dgm:spPr/>
      <dgm:t>
        <a:bodyPr/>
        <a:lstStyle/>
        <a:p>
          <a:endParaRPr lang="en-US"/>
        </a:p>
      </dgm:t>
    </dgm:pt>
    <dgm:pt modelId="{365B60DA-1038-4F33-8AF2-3FB95FE83A4B}">
      <dgm:prSet custT="1"/>
      <dgm:spPr/>
      <dgm:t>
        <a:bodyPr/>
        <a:lstStyle/>
        <a:p>
          <a:r>
            <a:rPr lang="en-IN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Persistent storage</a:t>
          </a:r>
          <a:r>
            <a:rPr lang="en-IN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Mount Azure Files shares directly to a container to retrieve and persist state.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83F2843-947C-4DF1-86C5-027C0BE47594}" type="parTrans" cxnId="{B4C5AA86-F9EE-41CD-B9A9-9495BC97425A}">
      <dgm:prSet/>
      <dgm:spPr/>
      <dgm:t>
        <a:bodyPr/>
        <a:lstStyle/>
        <a:p>
          <a:endParaRPr lang="en-US"/>
        </a:p>
      </dgm:t>
    </dgm:pt>
    <dgm:pt modelId="{514F68C3-12E6-46FA-BD0E-126CE103EF09}" type="sibTrans" cxnId="{B4C5AA86-F9EE-41CD-B9A9-9495BC97425A}">
      <dgm:prSet/>
      <dgm:spPr/>
      <dgm:t>
        <a:bodyPr/>
        <a:lstStyle/>
        <a:p>
          <a:endParaRPr lang="en-US"/>
        </a:p>
      </dgm:t>
    </dgm:pt>
    <dgm:pt modelId="{D25F22D3-184D-4A31-A121-7B6E63172DBE}">
      <dgm:prSet custT="1"/>
      <dgm:spPr/>
      <dgm:t>
        <a:bodyPr/>
        <a:lstStyle/>
        <a:p>
          <a:r>
            <a:rPr lang="en-IN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Linux and Windows</a:t>
          </a:r>
          <a:r>
            <a:rPr lang="en-IN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Schedule both Windows and Linux containers using the same API.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1864CF5-90C0-47F5-8F77-A95E8171D0C9}" type="parTrans" cxnId="{88FF5415-212D-441C-949A-DE1E1320113E}">
      <dgm:prSet/>
      <dgm:spPr/>
      <dgm:t>
        <a:bodyPr/>
        <a:lstStyle/>
        <a:p>
          <a:endParaRPr lang="en-US"/>
        </a:p>
      </dgm:t>
    </dgm:pt>
    <dgm:pt modelId="{1F9D357B-F22E-449A-886E-D1607307CA4A}" type="sibTrans" cxnId="{88FF5415-212D-441C-949A-DE1E1320113E}">
      <dgm:prSet/>
      <dgm:spPr/>
      <dgm:t>
        <a:bodyPr/>
        <a:lstStyle/>
        <a:p>
          <a:endParaRPr lang="en-US"/>
        </a:p>
      </dgm:t>
    </dgm:pt>
    <dgm:pt modelId="{6AFE2AEB-C478-4539-BA4D-9F382E4E271C}" type="pres">
      <dgm:prSet presAssocID="{FF7DD5A6-659C-407D-A570-C76AE0D48752}" presName="root" presStyleCnt="0">
        <dgm:presLayoutVars>
          <dgm:dir/>
          <dgm:resizeHandles val="exact"/>
        </dgm:presLayoutVars>
      </dgm:prSet>
      <dgm:spPr/>
    </dgm:pt>
    <dgm:pt modelId="{9968FC9F-6BBC-4BA3-AAB9-35D3BD600DAC}" type="pres">
      <dgm:prSet presAssocID="{FF7DD5A6-659C-407D-A570-C76AE0D48752}" presName="container" presStyleCnt="0">
        <dgm:presLayoutVars>
          <dgm:dir/>
          <dgm:resizeHandles val="exact"/>
        </dgm:presLayoutVars>
      </dgm:prSet>
      <dgm:spPr/>
    </dgm:pt>
    <dgm:pt modelId="{B772B143-104E-445D-96E6-0AD46A567AB4}" type="pres">
      <dgm:prSet presAssocID="{8297E933-E1D4-442F-A203-C12B55026270}" presName="compNode" presStyleCnt="0"/>
      <dgm:spPr/>
    </dgm:pt>
    <dgm:pt modelId="{CB43D3E7-34DE-4D53-8057-A403A616009C}" type="pres">
      <dgm:prSet presAssocID="{8297E933-E1D4-442F-A203-C12B55026270}" presName="iconBgRect" presStyleLbl="bgShp" presStyleIdx="0" presStyleCnt="6"/>
      <dgm:spPr/>
    </dgm:pt>
    <dgm:pt modelId="{380E3D20-EAE1-48D2-8D26-0A947A4F7656}" type="pres">
      <dgm:prSet presAssocID="{8297E933-E1D4-442F-A203-C12B5502627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t Air Balloon"/>
        </a:ext>
      </dgm:extLst>
    </dgm:pt>
    <dgm:pt modelId="{221F0DA2-F4FE-42B5-93BD-247B7ED033AC}" type="pres">
      <dgm:prSet presAssocID="{8297E933-E1D4-442F-A203-C12B55026270}" presName="spaceRect" presStyleCnt="0"/>
      <dgm:spPr/>
    </dgm:pt>
    <dgm:pt modelId="{0FE87423-726A-41D9-BDCD-8612675B52CF}" type="pres">
      <dgm:prSet presAssocID="{8297E933-E1D4-442F-A203-C12B55026270}" presName="textRect" presStyleLbl="revTx" presStyleIdx="0" presStyleCnt="6">
        <dgm:presLayoutVars>
          <dgm:chMax val="1"/>
          <dgm:chPref val="1"/>
        </dgm:presLayoutVars>
      </dgm:prSet>
      <dgm:spPr/>
    </dgm:pt>
    <dgm:pt modelId="{AE82DEFE-B493-444F-A944-42C4C547FDE0}" type="pres">
      <dgm:prSet presAssocID="{2B6FF865-5C46-4A05-85FD-508F32339D3A}" presName="sibTrans" presStyleLbl="sibTrans2D1" presStyleIdx="0" presStyleCnt="0"/>
      <dgm:spPr/>
    </dgm:pt>
    <dgm:pt modelId="{E6056F7F-F960-4724-82FF-0126D681603D}" type="pres">
      <dgm:prSet presAssocID="{D99A7EA2-B217-4387-9048-FB45CE8FAB87}" presName="compNode" presStyleCnt="0"/>
      <dgm:spPr/>
    </dgm:pt>
    <dgm:pt modelId="{F4087893-3C56-4C3C-AEA7-0189C5AD33D4}" type="pres">
      <dgm:prSet presAssocID="{D99A7EA2-B217-4387-9048-FB45CE8FAB87}" presName="iconBgRect" presStyleLbl="bgShp" presStyleIdx="1" presStyleCnt="6"/>
      <dgm:spPr/>
    </dgm:pt>
    <dgm:pt modelId="{C9720CD0-1540-4380-BDEB-001E4464CBCF}" type="pres">
      <dgm:prSet presAssocID="{D99A7EA2-B217-4387-9048-FB45CE8FAB8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121AFD3F-E044-49A5-ACE2-D007D67A9712}" type="pres">
      <dgm:prSet presAssocID="{D99A7EA2-B217-4387-9048-FB45CE8FAB87}" presName="spaceRect" presStyleCnt="0"/>
      <dgm:spPr/>
    </dgm:pt>
    <dgm:pt modelId="{31C3FA4A-0602-4C50-A347-0F3951FA4256}" type="pres">
      <dgm:prSet presAssocID="{D99A7EA2-B217-4387-9048-FB45CE8FAB87}" presName="textRect" presStyleLbl="revTx" presStyleIdx="1" presStyleCnt="6">
        <dgm:presLayoutVars>
          <dgm:chMax val="1"/>
          <dgm:chPref val="1"/>
        </dgm:presLayoutVars>
      </dgm:prSet>
      <dgm:spPr/>
    </dgm:pt>
    <dgm:pt modelId="{D659EA2D-1663-40EC-80B5-9EB7F1B0143B}" type="pres">
      <dgm:prSet presAssocID="{D9681E29-68F3-4087-AA1D-1043D1E847B9}" presName="sibTrans" presStyleLbl="sibTrans2D1" presStyleIdx="0" presStyleCnt="0"/>
      <dgm:spPr/>
    </dgm:pt>
    <dgm:pt modelId="{59204D09-8216-4427-B763-15EEDD346358}" type="pres">
      <dgm:prSet presAssocID="{65C03A5B-283E-45D9-B780-64B067929E90}" presName="compNode" presStyleCnt="0"/>
      <dgm:spPr/>
    </dgm:pt>
    <dgm:pt modelId="{5E7380E1-3112-4D28-9EC5-8B3CDBE7331C}" type="pres">
      <dgm:prSet presAssocID="{65C03A5B-283E-45D9-B780-64B067929E90}" presName="iconBgRect" presStyleLbl="bgShp" presStyleIdx="2" presStyleCnt="6"/>
      <dgm:spPr/>
    </dgm:pt>
    <dgm:pt modelId="{EFD9BFC5-395F-4261-94CF-99F1AA8C2221}" type="pres">
      <dgm:prSet presAssocID="{65C03A5B-283E-45D9-B780-64B067929E9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06ED3F34-A60B-4A0E-BC35-081EF4AA0E26}" type="pres">
      <dgm:prSet presAssocID="{65C03A5B-283E-45D9-B780-64B067929E90}" presName="spaceRect" presStyleCnt="0"/>
      <dgm:spPr/>
    </dgm:pt>
    <dgm:pt modelId="{523A00DB-0066-46E3-A7AC-0F2D3FC0A2AD}" type="pres">
      <dgm:prSet presAssocID="{65C03A5B-283E-45D9-B780-64B067929E90}" presName="textRect" presStyleLbl="revTx" presStyleIdx="2" presStyleCnt="6">
        <dgm:presLayoutVars>
          <dgm:chMax val="1"/>
          <dgm:chPref val="1"/>
        </dgm:presLayoutVars>
      </dgm:prSet>
      <dgm:spPr/>
    </dgm:pt>
    <dgm:pt modelId="{3988FCFB-5A29-4CF5-8B93-FD44D6EAD205}" type="pres">
      <dgm:prSet presAssocID="{0DD5E52A-D3A4-45B0-951E-CA7C2651A7AC}" presName="sibTrans" presStyleLbl="sibTrans2D1" presStyleIdx="0" presStyleCnt="0"/>
      <dgm:spPr/>
    </dgm:pt>
    <dgm:pt modelId="{52AC5AEE-9BA8-463D-8DD5-AF6484443CAB}" type="pres">
      <dgm:prSet presAssocID="{FBBEB6F2-E7EF-4CA0-936C-18FD08CFBC31}" presName="compNode" presStyleCnt="0"/>
      <dgm:spPr/>
    </dgm:pt>
    <dgm:pt modelId="{2C9163BB-053E-4C04-86B7-654310206A66}" type="pres">
      <dgm:prSet presAssocID="{FBBEB6F2-E7EF-4CA0-936C-18FD08CFBC31}" presName="iconBgRect" presStyleLbl="bgShp" presStyleIdx="3" presStyleCnt="6"/>
      <dgm:spPr/>
    </dgm:pt>
    <dgm:pt modelId="{508BC07F-94AD-4424-8F12-5D8C103ADCC1}" type="pres">
      <dgm:prSet presAssocID="{FBBEB6F2-E7EF-4CA0-936C-18FD08CFBC3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5A094BF-AD67-47A9-8695-FF330A8C3E29}" type="pres">
      <dgm:prSet presAssocID="{FBBEB6F2-E7EF-4CA0-936C-18FD08CFBC31}" presName="spaceRect" presStyleCnt="0"/>
      <dgm:spPr/>
    </dgm:pt>
    <dgm:pt modelId="{E988C8AD-66CA-4E1D-8764-EF6DF0EAB83F}" type="pres">
      <dgm:prSet presAssocID="{FBBEB6F2-E7EF-4CA0-936C-18FD08CFBC31}" presName="textRect" presStyleLbl="revTx" presStyleIdx="3" presStyleCnt="6">
        <dgm:presLayoutVars>
          <dgm:chMax val="1"/>
          <dgm:chPref val="1"/>
        </dgm:presLayoutVars>
      </dgm:prSet>
      <dgm:spPr/>
    </dgm:pt>
    <dgm:pt modelId="{7170B7EF-85AA-4F71-B85E-0D825784F18B}" type="pres">
      <dgm:prSet presAssocID="{DEB18CA9-2C58-4B49-8F1E-37721020A949}" presName="sibTrans" presStyleLbl="sibTrans2D1" presStyleIdx="0" presStyleCnt="0"/>
      <dgm:spPr/>
    </dgm:pt>
    <dgm:pt modelId="{A65AC538-73EA-4942-AFD0-F3B9AE13E995}" type="pres">
      <dgm:prSet presAssocID="{365B60DA-1038-4F33-8AF2-3FB95FE83A4B}" presName="compNode" presStyleCnt="0"/>
      <dgm:spPr/>
    </dgm:pt>
    <dgm:pt modelId="{B8003B69-9A24-4C96-9403-29D33FE2A04A}" type="pres">
      <dgm:prSet presAssocID="{365B60DA-1038-4F33-8AF2-3FB95FE83A4B}" presName="iconBgRect" presStyleLbl="bgShp" presStyleIdx="4" presStyleCnt="6"/>
      <dgm:spPr/>
    </dgm:pt>
    <dgm:pt modelId="{990E1997-0277-4B51-AAD5-76DF4ABA94AD}" type="pres">
      <dgm:prSet presAssocID="{365B60DA-1038-4F33-8AF2-3FB95FE83A4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D6D0BDA5-A19B-494C-BB4C-B93B3E0DFB4A}" type="pres">
      <dgm:prSet presAssocID="{365B60DA-1038-4F33-8AF2-3FB95FE83A4B}" presName="spaceRect" presStyleCnt="0"/>
      <dgm:spPr/>
    </dgm:pt>
    <dgm:pt modelId="{630C5CDE-4160-4129-B7BB-DF5893247DFE}" type="pres">
      <dgm:prSet presAssocID="{365B60DA-1038-4F33-8AF2-3FB95FE83A4B}" presName="textRect" presStyleLbl="revTx" presStyleIdx="4" presStyleCnt="6">
        <dgm:presLayoutVars>
          <dgm:chMax val="1"/>
          <dgm:chPref val="1"/>
        </dgm:presLayoutVars>
      </dgm:prSet>
      <dgm:spPr/>
    </dgm:pt>
    <dgm:pt modelId="{EAFF8001-FB10-4664-A479-F6A44192107B}" type="pres">
      <dgm:prSet presAssocID="{514F68C3-12E6-46FA-BD0E-126CE103EF09}" presName="sibTrans" presStyleLbl="sibTrans2D1" presStyleIdx="0" presStyleCnt="0"/>
      <dgm:spPr/>
    </dgm:pt>
    <dgm:pt modelId="{86D051B8-3725-4E0D-905B-B2CAE3C44A7F}" type="pres">
      <dgm:prSet presAssocID="{D25F22D3-184D-4A31-A121-7B6E63172DBE}" presName="compNode" presStyleCnt="0"/>
      <dgm:spPr/>
    </dgm:pt>
    <dgm:pt modelId="{5D89DF5B-78B0-4FFD-97B8-31E488A88318}" type="pres">
      <dgm:prSet presAssocID="{D25F22D3-184D-4A31-A121-7B6E63172DBE}" presName="iconBgRect" presStyleLbl="bgShp" presStyleIdx="5" presStyleCnt="6"/>
      <dgm:spPr/>
    </dgm:pt>
    <dgm:pt modelId="{3D427B0A-774E-4EA2-9EF5-BC6A275059F6}" type="pres">
      <dgm:prSet presAssocID="{D25F22D3-184D-4A31-A121-7B6E63172DB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25F9E758-E298-49CB-8B83-125592EA23A2}" type="pres">
      <dgm:prSet presAssocID="{D25F22D3-184D-4A31-A121-7B6E63172DBE}" presName="spaceRect" presStyleCnt="0"/>
      <dgm:spPr/>
    </dgm:pt>
    <dgm:pt modelId="{08CBA9F2-E625-41B5-A6F4-AF564F4BF283}" type="pres">
      <dgm:prSet presAssocID="{D25F22D3-184D-4A31-A121-7B6E63172DB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8FF5415-212D-441C-949A-DE1E1320113E}" srcId="{FF7DD5A6-659C-407D-A570-C76AE0D48752}" destId="{D25F22D3-184D-4A31-A121-7B6E63172DBE}" srcOrd="5" destOrd="0" parTransId="{41864CF5-90C0-47F5-8F77-A95E8171D0C9}" sibTransId="{1F9D357B-F22E-449A-886E-D1607307CA4A}"/>
    <dgm:cxn modelId="{A5BA9316-4610-4902-9DBF-4FA7725B5608}" type="presOf" srcId="{65C03A5B-283E-45D9-B780-64B067929E90}" destId="{523A00DB-0066-46E3-A7AC-0F2D3FC0A2AD}" srcOrd="0" destOrd="0" presId="urn:microsoft.com/office/officeart/2018/2/layout/IconCircleList"/>
    <dgm:cxn modelId="{8386E84B-8556-4857-B998-6C6DD569E9F0}" type="presOf" srcId="{FBBEB6F2-E7EF-4CA0-936C-18FD08CFBC31}" destId="{E988C8AD-66CA-4E1D-8764-EF6DF0EAB83F}" srcOrd="0" destOrd="0" presId="urn:microsoft.com/office/officeart/2018/2/layout/IconCircleList"/>
    <dgm:cxn modelId="{0E190F5F-45AB-4E70-B956-F99093BBE4D8}" type="presOf" srcId="{514F68C3-12E6-46FA-BD0E-126CE103EF09}" destId="{EAFF8001-FB10-4664-A479-F6A44192107B}" srcOrd="0" destOrd="0" presId="urn:microsoft.com/office/officeart/2018/2/layout/IconCircleList"/>
    <dgm:cxn modelId="{1553AC60-2E17-4D4C-9F76-5C650AE19F98}" srcId="{FF7DD5A6-659C-407D-A570-C76AE0D48752}" destId="{8297E933-E1D4-442F-A203-C12B55026270}" srcOrd="0" destOrd="0" parTransId="{1B8CB134-DFFF-4EAC-A036-C124FCFF021C}" sibTransId="{2B6FF865-5C46-4A05-85FD-508F32339D3A}"/>
    <dgm:cxn modelId="{45BC8F6A-835C-46E7-869C-C742139C8AD7}" type="presOf" srcId="{D99A7EA2-B217-4387-9048-FB45CE8FAB87}" destId="{31C3FA4A-0602-4C50-A347-0F3951FA4256}" srcOrd="0" destOrd="0" presId="urn:microsoft.com/office/officeart/2018/2/layout/IconCircleList"/>
    <dgm:cxn modelId="{F4CCA66D-E0C4-4841-8E0C-9711221ABA62}" srcId="{FF7DD5A6-659C-407D-A570-C76AE0D48752}" destId="{65C03A5B-283E-45D9-B780-64B067929E90}" srcOrd="2" destOrd="0" parTransId="{CA3B499F-9C69-4DB9-BEC9-9191AB250EF8}" sibTransId="{0DD5E52A-D3A4-45B0-951E-CA7C2651A7AC}"/>
    <dgm:cxn modelId="{B4C5AA86-F9EE-41CD-B9A9-9495BC97425A}" srcId="{FF7DD5A6-659C-407D-A570-C76AE0D48752}" destId="{365B60DA-1038-4F33-8AF2-3FB95FE83A4B}" srcOrd="4" destOrd="0" parTransId="{383F2843-947C-4DF1-86C5-027C0BE47594}" sibTransId="{514F68C3-12E6-46FA-BD0E-126CE103EF09}"/>
    <dgm:cxn modelId="{C24B9490-8E5F-4AEC-B88C-BF4C80FD0252}" srcId="{FF7DD5A6-659C-407D-A570-C76AE0D48752}" destId="{FBBEB6F2-E7EF-4CA0-936C-18FD08CFBC31}" srcOrd="3" destOrd="0" parTransId="{925547CA-CAAE-429C-8BD9-D3B4E0691F6C}" sibTransId="{DEB18CA9-2C58-4B49-8F1E-37721020A949}"/>
    <dgm:cxn modelId="{011F71BD-BDC3-48D3-9F31-EF0AC1873D1B}" type="presOf" srcId="{FF7DD5A6-659C-407D-A570-C76AE0D48752}" destId="{6AFE2AEB-C478-4539-BA4D-9F382E4E271C}" srcOrd="0" destOrd="0" presId="urn:microsoft.com/office/officeart/2018/2/layout/IconCircleList"/>
    <dgm:cxn modelId="{EAD324C0-993A-4C94-A450-3D2BE1ED2759}" type="presOf" srcId="{8297E933-E1D4-442F-A203-C12B55026270}" destId="{0FE87423-726A-41D9-BDCD-8612675B52CF}" srcOrd="0" destOrd="0" presId="urn:microsoft.com/office/officeart/2018/2/layout/IconCircleList"/>
    <dgm:cxn modelId="{665120D2-1A33-4D49-B585-168BC0ADBD0F}" type="presOf" srcId="{2B6FF865-5C46-4A05-85FD-508F32339D3A}" destId="{AE82DEFE-B493-444F-A944-42C4C547FDE0}" srcOrd="0" destOrd="0" presId="urn:microsoft.com/office/officeart/2018/2/layout/IconCircleList"/>
    <dgm:cxn modelId="{F28FFBE3-085B-4E43-A5FF-E0FDBB76F4C6}" type="presOf" srcId="{DEB18CA9-2C58-4B49-8F1E-37721020A949}" destId="{7170B7EF-85AA-4F71-B85E-0D825784F18B}" srcOrd="0" destOrd="0" presId="urn:microsoft.com/office/officeart/2018/2/layout/IconCircleList"/>
    <dgm:cxn modelId="{897068EC-B3BB-404C-9AC7-EF5324BABC44}" type="presOf" srcId="{D9681E29-68F3-4087-AA1D-1043D1E847B9}" destId="{D659EA2D-1663-40EC-80B5-9EB7F1B0143B}" srcOrd="0" destOrd="0" presId="urn:microsoft.com/office/officeart/2018/2/layout/IconCircleList"/>
    <dgm:cxn modelId="{A5B929EE-B789-45CE-B531-BA771DEA44D7}" type="presOf" srcId="{D25F22D3-184D-4A31-A121-7B6E63172DBE}" destId="{08CBA9F2-E625-41B5-A6F4-AF564F4BF283}" srcOrd="0" destOrd="0" presId="urn:microsoft.com/office/officeart/2018/2/layout/IconCircleList"/>
    <dgm:cxn modelId="{666568EF-3B9F-4FEF-A569-815872380221}" srcId="{FF7DD5A6-659C-407D-A570-C76AE0D48752}" destId="{D99A7EA2-B217-4387-9048-FB45CE8FAB87}" srcOrd="1" destOrd="0" parTransId="{79EA03B5-83BB-453B-A627-4ECB2953B3C0}" sibTransId="{D9681E29-68F3-4087-AA1D-1043D1E847B9}"/>
    <dgm:cxn modelId="{57DA84F3-3371-4BED-9D60-6F4418BF4238}" type="presOf" srcId="{365B60DA-1038-4F33-8AF2-3FB95FE83A4B}" destId="{630C5CDE-4160-4129-B7BB-DF5893247DFE}" srcOrd="0" destOrd="0" presId="urn:microsoft.com/office/officeart/2018/2/layout/IconCircleList"/>
    <dgm:cxn modelId="{2CE6D9F3-0DB9-44BB-9684-183567CA5948}" type="presOf" srcId="{0DD5E52A-D3A4-45B0-951E-CA7C2651A7AC}" destId="{3988FCFB-5A29-4CF5-8B93-FD44D6EAD205}" srcOrd="0" destOrd="0" presId="urn:microsoft.com/office/officeart/2018/2/layout/IconCircleList"/>
    <dgm:cxn modelId="{F9FF38B6-77A0-42FF-9FCC-92AE537E68DD}" type="presParOf" srcId="{6AFE2AEB-C478-4539-BA4D-9F382E4E271C}" destId="{9968FC9F-6BBC-4BA3-AAB9-35D3BD600DAC}" srcOrd="0" destOrd="0" presId="urn:microsoft.com/office/officeart/2018/2/layout/IconCircleList"/>
    <dgm:cxn modelId="{9F02EBC7-0CF7-4C15-9442-4B2307921C82}" type="presParOf" srcId="{9968FC9F-6BBC-4BA3-AAB9-35D3BD600DAC}" destId="{B772B143-104E-445D-96E6-0AD46A567AB4}" srcOrd="0" destOrd="0" presId="urn:microsoft.com/office/officeart/2018/2/layout/IconCircleList"/>
    <dgm:cxn modelId="{5DE3E5B5-F346-4154-B9A1-120ED146AFE5}" type="presParOf" srcId="{B772B143-104E-445D-96E6-0AD46A567AB4}" destId="{CB43D3E7-34DE-4D53-8057-A403A616009C}" srcOrd="0" destOrd="0" presId="urn:microsoft.com/office/officeart/2018/2/layout/IconCircleList"/>
    <dgm:cxn modelId="{8EDCDFDA-0A34-4B3F-8D2A-7DD003A25A80}" type="presParOf" srcId="{B772B143-104E-445D-96E6-0AD46A567AB4}" destId="{380E3D20-EAE1-48D2-8D26-0A947A4F7656}" srcOrd="1" destOrd="0" presId="urn:microsoft.com/office/officeart/2018/2/layout/IconCircleList"/>
    <dgm:cxn modelId="{A04EAB53-0695-4407-BB30-469F705C2EFC}" type="presParOf" srcId="{B772B143-104E-445D-96E6-0AD46A567AB4}" destId="{221F0DA2-F4FE-42B5-93BD-247B7ED033AC}" srcOrd="2" destOrd="0" presId="urn:microsoft.com/office/officeart/2018/2/layout/IconCircleList"/>
    <dgm:cxn modelId="{FCD77932-CDBD-4EBE-AA61-879B81ABB2CD}" type="presParOf" srcId="{B772B143-104E-445D-96E6-0AD46A567AB4}" destId="{0FE87423-726A-41D9-BDCD-8612675B52CF}" srcOrd="3" destOrd="0" presId="urn:microsoft.com/office/officeart/2018/2/layout/IconCircleList"/>
    <dgm:cxn modelId="{2A53B355-06F5-4A96-9DD1-9D3858617B3D}" type="presParOf" srcId="{9968FC9F-6BBC-4BA3-AAB9-35D3BD600DAC}" destId="{AE82DEFE-B493-444F-A944-42C4C547FDE0}" srcOrd="1" destOrd="0" presId="urn:microsoft.com/office/officeart/2018/2/layout/IconCircleList"/>
    <dgm:cxn modelId="{DFE8806B-ECBB-4CB5-A9BE-D1923C3A4A83}" type="presParOf" srcId="{9968FC9F-6BBC-4BA3-AAB9-35D3BD600DAC}" destId="{E6056F7F-F960-4724-82FF-0126D681603D}" srcOrd="2" destOrd="0" presId="urn:microsoft.com/office/officeart/2018/2/layout/IconCircleList"/>
    <dgm:cxn modelId="{BDEBCB92-A5F2-451E-BB6A-6ECB1B77D50C}" type="presParOf" srcId="{E6056F7F-F960-4724-82FF-0126D681603D}" destId="{F4087893-3C56-4C3C-AEA7-0189C5AD33D4}" srcOrd="0" destOrd="0" presId="urn:microsoft.com/office/officeart/2018/2/layout/IconCircleList"/>
    <dgm:cxn modelId="{31527851-68E2-43A2-B146-94EF1F8FC38E}" type="presParOf" srcId="{E6056F7F-F960-4724-82FF-0126D681603D}" destId="{C9720CD0-1540-4380-BDEB-001E4464CBCF}" srcOrd="1" destOrd="0" presId="urn:microsoft.com/office/officeart/2018/2/layout/IconCircleList"/>
    <dgm:cxn modelId="{95CD41D2-C19B-4496-B4CA-729CB22D5E14}" type="presParOf" srcId="{E6056F7F-F960-4724-82FF-0126D681603D}" destId="{121AFD3F-E044-49A5-ACE2-D007D67A9712}" srcOrd="2" destOrd="0" presId="urn:microsoft.com/office/officeart/2018/2/layout/IconCircleList"/>
    <dgm:cxn modelId="{E25BB13F-D9C7-4993-9781-B562091028AB}" type="presParOf" srcId="{E6056F7F-F960-4724-82FF-0126D681603D}" destId="{31C3FA4A-0602-4C50-A347-0F3951FA4256}" srcOrd="3" destOrd="0" presId="urn:microsoft.com/office/officeart/2018/2/layout/IconCircleList"/>
    <dgm:cxn modelId="{5C44A3A7-5B1F-461E-8B09-05DF5F338DB1}" type="presParOf" srcId="{9968FC9F-6BBC-4BA3-AAB9-35D3BD600DAC}" destId="{D659EA2D-1663-40EC-80B5-9EB7F1B0143B}" srcOrd="3" destOrd="0" presId="urn:microsoft.com/office/officeart/2018/2/layout/IconCircleList"/>
    <dgm:cxn modelId="{F217E071-9FC3-47D4-A06F-EC2F133F9AE9}" type="presParOf" srcId="{9968FC9F-6BBC-4BA3-AAB9-35D3BD600DAC}" destId="{59204D09-8216-4427-B763-15EEDD346358}" srcOrd="4" destOrd="0" presId="urn:microsoft.com/office/officeart/2018/2/layout/IconCircleList"/>
    <dgm:cxn modelId="{D348A319-0D7A-4F86-A2F9-153070073071}" type="presParOf" srcId="{59204D09-8216-4427-B763-15EEDD346358}" destId="{5E7380E1-3112-4D28-9EC5-8B3CDBE7331C}" srcOrd="0" destOrd="0" presId="urn:microsoft.com/office/officeart/2018/2/layout/IconCircleList"/>
    <dgm:cxn modelId="{B9F6861F-F4EA-4B32-BC8E-F2F71CB76193}" type="presParOf" srcId="{59204D09-8216-4427-B763-15EEDD346358}" destId="{EFD9BFC5-395F-4261-94CF-99F1AA8C2221}" srcOrd="1" destOrd="0" presId="urn:microsoft.com/office/officeart/2018/2/layout/IconCircleList"/>
    <dgm:cxn modelId="{9E0EF33D-C2E8-4653-9A19-482BB397449D}" type="presParOf" srcId="{59204D09-8216-4427-B763-15EEDD346358}" destId="{06ED3F34-A60B-4A0E-BC35-081EF4AA0E26}" srcOrd="2" destOrd="0" presId="urn:microsoft.com/office/officeart/2018/2/layout/IconCircleList"/>
    <dgm:cxn modelId="{A038F8F2-A1B6-4065-BDFA-446B55107C08}" type="presParOf" srcId="{59204D09-8216-4427-B763-15EEDD346358}" destId="{523A00DB-0066-46E3-A7AC-0F2D3FC0A2AD}" srcOrd="3" destOrd="0" presId="urn:microsoft.com/office/officeart/2018/2/layout/IconCircleList"/>
    <dgm:cxn modelId="{E4063750-165C-4759-BAE1-C24701445E3A}" type="presParOf" srcId="{9968FC9F-6BBC-4BA3-AAB9-35D3BD600DAC}" destId="{3988FCFB-5A29-4CF5-8B93-FD44D6EAD205}" srcOrd="5" destOrd="0" presId="urn:microsoft.com/office/officeart/2018/2/layout/IconCircleList"/>
    <dgm:cxn modelId="{9A2BEAA0-12E5-47A5-B753-59D1B0035814}" type="presParOf" srcId="{9968FC9F-6BBC-4BA3-AAB9-35D3BD600DAC}" destId="{52AC5AEE-9BA8-463D-8DD5-AF6484443CAB}" srcOrd="6" destOrd="0" presId="urn:microsoft.com/office/officeart/2018/2/layout/IconCircleList"/>
    <dgm:cxn modelId="{11613474-EBD6-4451-A39A-3AAB5EB3369A}" type="presParOf" srcId="{52AC5AEE-9BA8-463D-8DD5-AF6484443CAB}" destId="{2C9163BB-053E-4C04-86B7-654310206A66}" srcOrd="0" destOrd="0" presId="urn:microsoft.com/office/officeart/2018/2/layout/IconCircleList"/>
    <dgm:cxn modelId="{AECDA545-FD28-4BE6-B033-24EE699D6F8F}" type="presParOf" srcId="{52AC5AEE-9BA8-463D-8DD5-AF6484443CAB}" destId="{508BC07F-94AD-4424-8F12-5D8C103ADCC1}" srcOrd="1" destOrd="0" presId="urn:microsoft.com/office/officeart/2018/2/layout/IconCircleList"/>
    <dgm:cxn modelId="{623F37BC-22C4-4146-837C-94C4C9FA1099}" type="presParOf" srcId="{52AC5AEE-9BA8-463D-8DD5-AF6484443CAB}" destId="{45A094BF-AD67-47A9-8695-FF330A8C3E29}" srcOrd="2" destOrd="0" presId="urn:microsoft.com/office/officeart/2018/2/layout/IconCircleList"/>
    <dgm:cxn modelId="{8E40106C-6C0F-41A8-B5F3-3F150BF30E43}" type="presParOf" srcId="{52AC5AEE-9BA8-463D-8DD5-AF6484443CAB}" destId="{E988C8AD-66CA-4E1D-8764-EF6DF0EAB83F}" srcOrd="3" destOrd="0" presId="urn:microsoft.com/office/officeart/2018/2/layout/IconCircleList"/>
    <dgm:cxn modelId="{887E9E8F-B53E-4319-8752-950B6C094E89}" type="presParOf" srcId="{9968FC9F-6BBC-4BA3-AAB9-35D3BD600DAC}" destId="{7170B7EF-85AA-4F71-B85E-0D825784F18B}" srcOrd="7" destOrd="0" presId="urn:microsoft.com/office/officeart/2018/2/layout/IconCircleList"/>
    <dgm:cxn modelId="{9D8D0428-22D5-405B-A14E-9B68862CCFAD}" type="presParOf" srcId="{9968FC9F-6BBC-4BA3-AAB9-35D3BD600DAC}" destId="{A65AC538-73EA-4942-AFD0-F3B9AE13E995}" srcOrd="8" destOrd="0" presId="urn:microsoft.com/office/officeart/2018/2/layout/IconCircleList"/>
    <dgm:cxn modelId="{6E014781-0D47-443F-89FB-6CC3F89DCB59}" type="presParOf" srcId="{A65AC538-73EA-4942-AFD0-F3B9AE13E995}" destId="{B8003B69-9A24-4C96-9403-29D33FE2A04A}" srcOrd="0" destOrd="0" presId="urn:microsoft.com/office/officeart/2018/2/layout/IconCircleList"/>
    <dgm:cxn modelId="{FD73A750-25EA-4F2F-B3C1-C9D055485A0C}" type="presParOf" srcId="{A65AC538-73EA-4942-AFD0-F3B9AE13E995}" destId="{990E1997-0277-4B51-AAD5-76DF4ABA94AD}" srcOrd="1" destOrd="0" presId="urn:microsoft.com/office/officeart/2018/2/layout/IconCircleList"/>
    <dgm:cxn modelId="{75D18F83-27ED-4CFD-86EC-FD7D110CB92F}" type="presParOf" srcId="{A65AC538-73EA-4942-AFD0-F3B9AE13E995}" destId="{D6D0BDA5-A19B-494C-BB4C-B93B3E0DFB4A}" srcOrd="2" destOrd="0" presId="urn:microsoft.com/office/officeart/2018/2/layout/IconCircleList"/>
    <dgm:cxn modelId="{31D27375-A9ED-47BC-ABD9-8AFEEB49F629}" type="presParOf" srcId="{A65AC538-73EA-4942-AFD0-F3B9AE13E995}" destId="{630C5CDE-4160-4129-B7BB-DF5893247DFE}" srcOrd="3" destOrd="0" presId="urn:microsoft.com/office/officeart/2018/2/layout/IconCircleList"/>
    <dgm:cxn modelId="{28E6A451-8E57-4102-BA96-3187CEDFEA67}" type="presParOf" srcId="{9968FC9F-6BBC-4BA3-AAB9-35D3BD600DAC}" destId="{EAFF8001-FB10-4664-A479-F6A44192107B}" srcOrd="9" destOrd="0" presId="urn:microsoft.com/office/officeart/2018/2/layout/IconCircleList"/>
    <dgm:cxn modelId="{F6A8EB95-258A-4476-8154-CDE089751572}" type="presParOf" srcId="{9968FC9F-6BBC-4BA3-AAB9-35D3BD600DAC}" destId="{86D051B8-3725-4E0D-905B-B2CAE3C44A7F}" srcOrd="10" destOrd="0" presId="urn:microsoft.com/office/officeart/2018/2/layout/IconCircleList"/>
    <dgm:cxn modelId="{5C90358A-62E4-44FD-AF59-78647913D640}" type="presParOf" srcId="{86D051B8-3725-4E0D-905B-B2CAE3C44A7F}" destId="{5D89DF5B-78B0-4FFD-97B8-31E488A88318}" srcOrd="0" destOrd="0" presId="urn:microsoft.com/office/officeart/2018/2/layout/IconCircleList"/>
    <dgm:cxn modelId="{F94B11CE-D6E3-4855-A168-0F616AA6FE3E}" type="presParOf" srcId="{86D051B8-3725-4E0D-905B-B2CAE3C44A7F}" destId="{3D427B0A-774E-4EA2-9EF5-BC6A275059F6}" srcOrd="1" destOrd="0" presId="urn:microsoft.com/office/officeart/2018/2/layout/IconCircleList"/>
    <dgm:cxn modelId="{420575A5-4161-4092-9C16-FE0318A0D56F}" type="presParOf" srcId="{86D051B8-3725-4E0D-905B-B2CAE3C44A7F}" destId="{25F9E758-E298-49CB-8B83-125592EA23A2}" srcOrd="2" destOrd="0" presId="urn:microsoft.com/office/officeart/2018/2/layout/IconCircleList"/>
    <dgm:cxn modelId="{E6CF9B8D-84D4-4723-9889-70AEE938A396}" type="presParOf" srcId="{86D051B8-3725-4E0D-905B-B2CAE3C44A7F}" destId="{08CBA9F2-E625-41B5-A6F4-AF564F4BF28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1954DA9-6024-438C-AE24-95241DADCB7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D6A8BE-AA4B-4288-B745-2EDD12C25D7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1. Create your Azure Account</a:t>
          </a:r>
        </a:p>
      </dgm:t>
    </dgm:pt>
    <dgm:pt modelId="{92951D4F-42CE-47BE-B1AF-36923A2AE9F6}" type="parTrans" cxnId="{74375E7F-A912-43F4-AC0D-5246A7A12FBF}">
      <dgm:prSet/>
      <dgm:spPr/>
      <dgm:t>
        <a:bodyPr/>
        <a:lstStyle/>
        <a:p>
          <a:endParaRPr lang="en-US"/>
        </a:p>
      </dgm:t>
    </dgm:pt>
    <dgm:pt modelId="{05508720-32A2-43F6-BAE4-F7573ABD8024}" type="sibTrans" cxnId="{74375E7F-A912-43F4-AC0D-5246A7A12FB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186980D-3D05-40C8-8DFD-750700CD679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2. n search bar, type “Container Instances”</a:t>
          </a:r>
        </a:p>
      </dgm:t>
    </dgm:pt>
    <dgm:pt modelId="{6A32AB89-DF09-4A81-B360-6791DA41993C}" type="parTrans" cxnId="{94FE8452-7620-4B03-8F2E-0CEEB371F0C5}">
      <dgm:prSet/>
      <dgm:spPr/>
      <dgm:t>
        <a:bodyPr/>
        <a:lstStyle/>
        <a:p>
          <a:endParaRPr lang="en-US"/>
        </a:p>
      </dgm:t>
    </dgm:pt>
    <dgm:pt modelId="{737C23CC-C814-4E20-B2F3-73B2D0F9B7F9}" type="sibTrans" cxnId="{94FE8452-7620-4B03-8F2E-0CEEB371F0C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B3F6B60-C307-45D5-BD31-6A77C9B16ED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3. Click “ Create Container Instances”</a:t>
          </a:r>
        </a:p>
      </dgm:t>
    </dgm:pt>
    <dgm:pt modelId="{9BAFF567-AD5D-4C63-9024-EC1D4AB6C757}" type="parTrans" cxnId="{DB621ACD-C6B4-41C2-852A-84B74DCB2B13}">
      <dgm:prSet/>
      <dgm:spPr/>
      <dgm:t>
        <a:bodyPr/>
        <a:lstStyle/>
        <a:p>
          <a:endParaRPr lang="en-US"/>
        </a:p>
      </dgm:t>
    </dgm:pt>
    <dgm:pt modelId="{755AF4AE-1E07-44D8-9AB3-0CF0027B3AE4}" type="sibTrans" cxnId="{DB621ACD-C6B4-41C2-852A-84B74DCB2B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6711875-6BFF-4E3E-848B-114AD9D240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4. Give relevant details of name and resource group </a:t>
          </a:r>
        </a:p>
      </dgm:t>
    </dgm:pt>
    <dgm:pt modelId="{FB9DB58F-882E-4480-8F4D-C0E6E54C654F}" type="parTrans" cxnId="{0C09238E-E4BB-4DD2-8FF0-C03C4106A49B}">
      <dgm:prSet/>
      <dgm:spPr/>
      <dgm:t>
        <a:bodyPr/>
        <a:lstStyle/>
        <a:p>
          <a:endParaRPr lang="en-US"/>
        </a:p>
      </dgm:t>
    </dgm:pt>
    <dgm:pt modelId="{D59CCEA1-BD54-47D6-A77A-A346537F413B}" type="sibTrans" cxnId="{0C09238E-E4BB-4DD2-8FF0-C03C4106A49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8EAE9BA-2F04-4AA9-979F-AF654D6A84C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5. Select your container image</a:t>
          </a:r>
        </a:p>
      </dgm:t>
    </dgm:pt>
    <dgm:pt modelId="{578D36B2-16FC-4AC9-B7C5-CA4301DF1C3F}" type="parTrans" cxnId="{29CA2973-59F9-4B24-BE70-80F321929DF0}">
      <dgm:prSet/>
      <dgm:spPr/>
      <dgm:t>
        <a:bodyPr/>
        <a:lstStyle/>
        <a:p>
          <a:endParaRPr lang="en-US"/>
        </a:p>
      </dgm:t>
    </dgm:pt>
    <dgm:pt modelId="{5F6C89C6-6817-4EAA-9252-5A92E47CA5A7}" type="sibTrans" cxnId="{29CA2973-59F9-4B24-BE70-80F321929DF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1BE8A9E-04AD-4A0B-9D5A-7C059176398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I6. n Networking tab, give DNS name of the container</a:t>
          </a:r>
        </a:p>
      </dgm:t>
    </dgm:pt>
    <dgm:pt modelId="{697B0430-D364-4E7D-BF8B-6C1E9FCBFB80}" type="parTrans" cxnId="{3A3CB112-D835-463C-86D5-BE24F96992E5}">
      <dgm:prSet/>
      <dgm:spPr/>
      <dgm:t>
        <a:bodyPr/>
        <a:lstStyle/>
        <a:p>
          <a:endParaRPr lang="en-US"/>
        </a:p>
      </dgm:t>
    </dgm:pt>
    <dgm:pt modelId="{947DE3D2-7D96-4EAE-AE19-E1674951EBDF}" type="sibTrans" cxnId="{3A3CB112-D835-463C-86D5-BE24F96992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B5F14E5-C4B0-4107-A404-B9A07F04A4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7. Click “Review and Create”</a:t>
          </a:r>
        </a:p>
      </dgm:t>
    </dgm:pt>
    <dgm:pt modelId="{A5F2936F-C269-407E-994A-2F6EBDA629C1}" type="parTrans" cxnId="{CE61DE80-E819-4D7F-BC08-B9D65FCD2837}">
      <dgm:prSet/>
      <dgm:spPr/>
      <dgm:t>
        <a:bodyPr/>
        <a:lstStyle/>
        <a:p>
          <a:endParaRPr lang="en-US"/>
        </a:p>
      </dgm:t>
    </dgm:pt>
    <dgm:pt modelId="{1EF7967E-67F1-446D-B924-5117F66C80B7}" type="sibTrans" cxnId="{CE61DE80-E819-4D7F-BC08-B9D65FCD283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2844390-8948-4219-8982-554512906AC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8. Launch your website running on container</a:t>
          </a:r>
        </a:p>
      </dgm:t>
    </dgm:pt>
    <dgm:pt modelId="{2045A464-2870-409E-8DE0-3E8F16E96B88}" type="parTrans" cxnId="{3514A558-35F6-425E-8AA7-EAB1C44B0EB4}">
      <dgm:prSet/>
      <dgm:spPr/>
      <dgm:t>
        <a:bodyPr/>
        <a:lstStyle/>
        <a:p>
          <a:endParaRPr lang="en-US"/>
        </a:p>
      </dgm:t>
    </dgm:pt>
    <dgm:pt modelId="{E9E807EA-E1C9-41BD-AF41-E376F705B77E}" type="sibTrans" cxnId="{3514A558-35F6-425E-8AA7-EAB1C44B0EB4}">
      <dgm:prSet/>
      <dgm:spPr/>
      <dgm:t>
        <a:bodyPr/>
        <a:lstStyle/>
        <a:p>
          <a:endParaRPr lang="en-US"/>
        </a:p>
      </dgm:t>
    </dgm:pt>
    <dgm:pt modelId="{299F2967-4412-4F23-BE7E-983756B94BB6}" type="pres">
      <dgm:prSet presAssocID="{91954DA9-6024-438C-AE24-95241DADCB79}" presName="root" presStyleCnt="0">
        <dgm:presLayoutVars>
          <dgm:dir/>
          <dgm:resizeHandles val="exact"/>
        </dgm:presLayoutVars>
      </dgm:prSet>
      <dgm:spPr/>
    </dgm:pt>
    <dgm:pt modelId="{AE3A75C8-CF7D-46F6-A209-4711F3E22CFD}" type="pres">
      <dgm:prSet presAssocID="{91954DA9-6024-438C-AE24-95241DADCB79}" presName="container" presStyleCnt="0">
        <dgm:presLayoutVars>
          <dgm:dir/>
          <dgm:resizeHandles val="exact"/>
        </dgm:presLayoutVars>
      </dgm:prSet>
      <dgm:spPr/>
    </dgm:pt>
    <dgm:pt modelId="{28CD19DD-BB2D-4A61-953C-BDC860910DF5}" type="pres">
      <dgm:prSet presAssocID="{D8D6A8BE-AA4B-4288-B745-2EDD12C25D71}" presName="compNode" presStyleCnt="0"/>
      <dgm:spPr/>
    </dgm:pt>
    <dgm:pt modelId="{58CE1206-5807-462E-9E66-96FB27BBFC89}" type="pres">
      <dgm:prSet presAssocID="{D8D6A8BE-AA4B-4288-B745-2EDD12C25D71}" presName="iconBgRect" presStyleLbl="bgShp" presStyleIdx="0" presStyleCnt="8"/>
      <dgm:spPr/>
    </dgm:pt>
    <dgm:pt modelId="{DC34802F-7E0C-42A5-8E0A-FFF4726C92A8}" type="pres">
      <dgm:prSet presAssocID="{D8D6A8BE-AA4B-4288-B745-2EDD12C25D71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A942462-9CD1-4896-BCF4-52F0986CBF8C}" type="pres">
      <dgm:prSet presAssocID="{D8D6A8BE-AA4B-4288-B745-2EDD12C25D71}" presName="spaceRect" presStyleCnt="0"/>
      <dgm:spPr/>
    </dgm:pt>
    <dgm:pt modelId="{E8C649B1-2C7E-4244-9831-3459B317D1FE}" type="pres">
      <dgm:prSet presAssocID="{D8D6A8BE-AA4B-4288-B745-2EDD12C25D71}" presName="textRect" presStyleLbl="revTx" presStyleIdx="0" presStyleCnt="8">
        <dgm:presLayoutVars>
          <dgm:chMax val="1"/>
          <dgm:chPref val="1"/>
        </dgm:presLayoutVars>
      </dgm:prSet>
      <dgm:spPr/>
    </dgm:pt>
    <dgm:pt modelId="{68884A14-1D39-4B62-8589-0E8730F94738}" type="pres">
      <dgm:prSet presAssocID="{05508720-32A2-43F6-BAE4-F7573ABD8024}" presName="sibTrans" presStyleLbl="sibTrans2D1" presStyleIdx="0" presStyleCnt="0"/>
      <dgm:spPr/>
    </dgm:pt>
    <dgm:pt modelId="{3ED1D0D1-86D6-4D59-AD46-040DAD6C78BD}" type="pres">
      <dgm:prSet presAssocID="{A186980D-3D05-40C8-8DFD-750700CD6792}" presName="compNode" presStyleCnt="0"/>
      <dgm:spPr/>
    </dgm:pt>
    <dgm:pt modelId="{5FA2400F-73E4-46B8-B45A-5C49B556522F}" type="pres">
      <dgm:prSet presAssocID="{A186980D-3D05-40C8-8DFD-750700CD6792}" presName="iconBgRect" presStyleLbl="bgShp" presStyleIdx="1" presStyleCnt="8"/>
      <dgm:spPr/>
    </dgm:pt>
    <dgm:pt modelId="{4AE00FF9-14EF-4794-AF02-C5E36A4CC670}" type="pres">
      <dgm:prSet presAssocID="{A186980D-3D05-40C8-8DFD-750700CD6792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bbish"/>
        </a:ext>
      </dgm:extLst>
    </dgm:pt>
    <dgm:pt modelId="{F1F5BBC8-D71D-4357-870A-F364C760C4A4}" type="pres">
      <dgm:prSet presAssocID="{A186980D-3D05-40C8-8DFD-750700CD6792}" presName="spaceRect" presStyleCnt="0"/>
      <dgm:spPr/>
    </dgm:pt>
    <dgm:pt modelId="{1F85D3F4-A1B3-4AA2-A686-AA4E827FCE94}" type="pres">
      <dgm:prSet presAssocID="{A186980D-3D05-40C8-8DFD-750700CD6792}" presName="textRect" presStyleLbl="revTx" presStyleIdx="1" presStyleCnt="8">
        <dgm:presLayoutVars>
          <dgm:chMax val="1"/>
          <dgm:chPref val="1"/>
        </dgm:presLayoutVars>
      </dgm:prSet>
      <dgm:spPr/>
    </dgm:pt>
    <dgm:pt modelId="{34AFBAFB-D5BF-4C18-A38D-70DB823B9E2A}" type="pres">
      <dgm:prSet presAssocID="{737C23CC-C814-4E20-B2F3-73B2D0F9B7F9}" presName="sibTrans" presStyleLbl="sibTrans2D1" presStyleIdx="0" presStyleCnt="0"/>
      <dgm:spPr/>
    </dgm:pt>
    <dgm:pt modelId="{675FAAC8-9A05-42E6-AAA1-B59C68B00A08}" type="pres">
      <dgm:prSet presAssocID="{1B3F6B60-C307-45D5-BD31-6A77C9B16EDC}" presName="compNode" presStyleCnt="0"/>
      <dgm:spPr/>
    </dgm:pt>
    <dgm:pt modelId="{ED06A42E-28C7-43D5-A304-AC1683D9B741}" type="pres">
      <dgm:prSet presAssocID="{1B3F6B60-C307-45D5-BD31-6A77C9B16EDC}" presName="iconBgRect" presStyleLbl="bgShp" presStyleIdx="2" presStyleCnt="8"/>
      <dgm:spPr/>
    </dgm:pt>
    <dgm:pt modelId="{1436BE42-11FA-46A7-A487-F644D348329F}" type="pres">
      <dgm:prSet presAssocID="{1B3F6B60-C307-45D5-BD31-6A77C9B16EDC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00150025-236D-45A3-A16D-D65832FC7D34}" type="pres">
      <dgm:prSet presAssocID="{1B3F6B60-C307-45D5-BD31-6A77C9B16EDC}" presName="spaceRect" presStyleCnt="0"/>
      <dgm:spPr/>
    </dgm:pt>
    <dgm:pt modelId="{EB7FAC2F-720A-47C0-AE5C-BD8E2BBC5025}" type="pres">
      <dgm:prSet presAssocID="{1B3F6B60-C307-45D5-BD31-6A77C9B16EDC}" presName="textRect" presStyleLbl="revTx" presStyleIdx="2" presStyleCnt="8">
        <dgm:presLayoutVars>
          <dgm:chMax val="1"/>
          <dgm:chPref val="1"/>
        </dgm:presLayoutVars>
      </dgm:prSet>
      <dgm:spPr/>
    </dgm:pt>
    <dgm:pt modelId="{49F578CB-B632-4E4B-AA89-D85F3CF28771}" type="pres">
      <dgm:prSet presAssocID="{755AF4AE-1E07-44D8-9AB3-0CF0027B3AE4}" presName="sibTrans" presStyleLbl="sibTrans2D1" presStyleIdx="0" presStyleCnt="0"/>
      <dgm:spPr/>
    </dgm:pt>
    <dgm:pt modelId="{8A4571C7-86BC-4C4C-B3B2-0FA3B03D4109}" type="pres">
      <dgm:prSet presAssocID="{46711875-6BFF-4E3E-848B-114AD9D24039}" presName="compNode" presStyleCnt="0"/>
      <dgm:spPr/>
    </dgm:pt>
    <dgm:pt modelId="{FD7809AF-EFC9-4D16-9E3F-0C4DCF8200DE}" type="pres">
      <dgm:prSet presAssocID="{46711875-6BFF-4E3E-848B-114AD9D24039}" presName="iconBgRect" presStyleLbl="bgShp" presStyleIdx="3" presStyleCnt="8"/>
      <dgm:spPr/>
    </dgm:pt>
    <dgm:pt modelId="{03AFCDF2-9D87-4FF0-B41A-2C6A12AC629D}" type="pres">
      <dgm:prSet presAssocID="{46711875-6BFF-4E3E-848B-114AD9D24039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2EF6154-DED8-4E24-ACC2-4C8CA9A2CB18}" type="pres">
      <dgm:prSet presAssocID="{46711875-6BFF-4E3E-848B-114AD9D24039}" presName="spaceRect" presStyleCnt="0"/>
      <dgm:spPr/>
    </dgm:pt>
    <dgm:pt modelId="{815A2055-D116-4737-8759-9A78ABEFA639}" type="pres">
      <dgm:prSet presAssocID="{46711875-6BFF-4E3E-848B-114AD9D24039}" presName="textRect" presStyleLbl="revTx" presStyleIdx="3" presStyleCnt="8">
        <dgm:presLayoutVars>
          <dgm:chMax val="1"/>
          <dgm:chPref val="1"/>
        </dgm:presLayoutVars>
      </dgm:prSet>
      <dgm:spPr/>
    </dgm:pt>
    <dgm:pt modelId="{053E3806-30E1-4585-BE38-751E64C44CDD}" type="pres">
      <dgm:prSet presAssocID="{D59CCEA1-BD54-47D6-A77A-A346537F413B}" presName="sibTrans" presStyleLbl="sibTrans2D1" presStyleIdx="0" presStyleCnt="0"/>
      <dgm:spPr/>
    </dgm:pt>
    <dgm:pt modelId="{C1ABE376-AFF3-407C-A25A-F90B1068CA3B}" type="pres">
      <dgm:prSet presAssocID="{D8EAE9BA-2F04-4AA9-979F-AF654D6A84C6}" presName="compNode" presStyleCnt="0"/>
      <dgm:spPr/>
    </dgm:pt>
    <dgm:pt modelId="{F09F4DE3-9654-47B9-B8AB-78149D5BB5F8}" type="pres">
      <dgm:prSet presAssocID="{D8EAE9BA-2F04-4AA9-979F-AF654D6A84C6}" presName="iconBgRect" presStyleLbl="bgShp" presStyleIdx="4" presStyleCnt="8"/>
      <dgm:spPr/>
    </dgm:pt>
    <dgm:pt modelId="{E347AEED-5A9C-46BE-A764-C9140A6067FA}" type="pres">
      <dgm:prSet presAssocID="{D8EAE9BA-2F04-4AA9-979F-AF654D6A84C6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ABC556DD-39A2-44A3-A1C8-B5CE6A6EF62F}" type="pres">
      <dgm:prSet presAssocID="{D8EAE9BA-2F04-4AA9-979F-AF654D6A84C6}" presName="spaceRect" presStyleCnt="0"/>
      <dgm:spPr/>
    </dgm:pt>
    <dgm:pt modelId="{7B6393CD-0F21-444F-9CED-042E09E0ECE9}" type="pres">
      <dgm:prSet presAssocID="{D8EAE9BA-2F04-4AA9-979F-AF654D6A84C6}" presName="textRect" presStyleLbl="revTx" presStyleIdx="4" presStyleCnt="8">
        <dgm:presLayoutVars>
          <dgm:chMax val="1"/>
          <dgm:chPref val="1"/>
        </dgm:presLayoutVars>
      </dgm:prSet>
      <dgm:spPr/>
    </dgm:pt>
    <dgm:pt modelId="{6849A5E7-DBB3-46CE-8B3B-E918C46E9E8F}" type="pres">
      <dgm:prSet presAssocID="{5F6C89C6-6817-4EAA-9252-5A92E47CA5A7}" presName="sibTrans" presStyleLbl="sibTrans2D1" presStyleIdx="0" presStyleCnt="0"/>
      <dgm:spPr/>
    </dgm:pt>
    <dgm:pt modelId="{9455C9F4-2FAE-4C74-9C10-86CCF69CDE31}" type="pres">
      <dgm:prSet presAssocID="{C1BE8A9E-04AD-4A0B-9D5A-7C0591763984}" presName="compNode" presStyleCnt="0"/>
      <dgm:spPr/>
    </dgm:pt>
    <dgm:pt modelId="{41C11BDF-0EC0-4210-B4A8-0621A59FDF5E}" type="pres">
      <dgm:prSet presAssocID="{C1BE8A9E-04AD-4A0B-9D5A-7C0591763984}" presName="iconBgRect" presStyleLbl="bgShp" presStyleIdx="5" presStyleCnt="8"/>
      <dgm:spPr/>
    </dgm:pt>
    <dgm:pt modelId="{8A843C66-3A0D-4E29-AE2A-F3C2A33B5CB4}" type="pres">
      <dgm:prSet presAssocID="{C1BE8A9E-04AD-4A0B-9D5A-7C0591763984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F8193E85-49A7-4955-B3E2-C1351DD57B9A}" type="pres">
      <dgm:prSet presAssocID="{C1BE8A9E-04AD-4A0B-9D5A-7C0591763984}" presName="spaceRect" presStyleCnt="0"/>
      <dgm:spPr/>
    </dgm:pt>
    <dgm:pt modelId="{1AB48D4C-4F9F-4046-AD3D-8CA35EF4690E}" type="pres">
      <dgm:prSet presAssocID="{C1BE8A9E-04AD-4A0B-9D5A-7C0591763984}" presName="textRect" presStyleLbl="revTx" presStyleIdx="5" presStyleCnt="8">
        <dgm:presLayoutVars>
          <dgm:chMax val="1"/>
          <dgm:chPref val="1"/>
        </dgm:presLayoutVars>
      </dgm:prSet>
      <dgm:spPr/>
    </dgm:pt>
    <dgm:pt modelId="{14CB186C-2F8D-45DA-95E5-D434E3B73273}" type="pres">
      <dgm:prSet presAssocID="{947DE3D2-7D96-4EAE-AE19-E1674951EBDF}" presName="sibTrans" presStyleLbl="sibTrans2D1" presStyleIdx="0" presStyleCnt="0"/>
      <dgm:spPr/>
    </dgm:pt>
    <dgm:pt modelId="{CAB1C34A-7677-467F-8F24-6369B4B9494D}" type="pres">
      <dgm:prSet presAssocID="{2B5F14E5-C4B0-4107-A404-B9A07F04A48B}" presName="compNode" presStyleCnt="0"/>
      <dgm:spPr/>
    </dgm:pt>
    <dgm:pt modelId="{23F14964-39AC-4C17-9F98-B316931A13CB}" type="pres">
      <dgm:prSet presAssocID="{2B5F14E5-C4B0-4107-A404-B9A07F04A48B}" presName="iconBgRect" presStyleLbl="bgShp" presStyleIdx="6" presStyleCnt="8"/>
      <dgm:spPr/>
    </dgm:pt>
    <dgm:pt modelId="{4DA66DA7-74F5-4C46-9698-E35F916D5239}" type="pres">
      <dgm:prSet presAssocID="{2B5F14E5-C4B0-4107-A404-B9A07F04A48B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830B0702-7D51-4131-94CF-4D98F6461B32}" type="pres">
      <dgm:prSet presAssocID="{2B5F14E5-C4B0-4107-A404-B9A07F04A48B}" presName="spaceRect" presStyleCnt="0"/>
      <dgm:spPr/>
    </dgm:pt>
    <dgm:pt modelId="{5C8D539B-3F77-437E-8AEE-D27510F11934}" type="pres">
      <dgm:prSet presAssocID="{2B5F14E5-C4B0-4107-A404-B9A07F04A48B}" presName="textRect" presStyleLbl="revTx" presStyleIdx="6" presStyleCnt="8" custLinFactNeighborX="-584">
        <dgm:presLayoutVars>
          <dgm:chMax val="1"/>
          <dgm:chPref val="1"/>
        </dgm:presLayoutVars>
      </dgm:prSet>
      <dgm:spPr/>
    </dgm:pt>
    <dgm:pt modelId="{E8BBD8A3-8184-488F-978F-5C22D95FF9B1}" type="pres">
      <dgm:prSet presAssocID="{1EF7967E-67F1-446D-B924-5117F66C80B7}" presName="sibTrans" presStyleLbl="sibTrans2D1" presStyleIdx="0" presStyleCnt="0"/>
      <dgm:spPr/>
    </dgm:pt>
    <dgm:pt modelId="{9E601AEE-8045-4378-98B2-34BBD3F4E5CA}" type="pres">
      <dgm:prSet presAssocID="{52844390-8948-4219-8982-554512906AC0}" presName="compNode" presStyleCnt="0"/>
      <dgm:spPr/>
    </dgm:pt>
    <dgm:pt modelId="{18579920-8CAB-4412-A440-20F8D73E45EE}" type="pres">
      <dgm:prSet presAssocID="{52844390-8948-4219-8982-554512906AC0}" presName="iconBgRect" presStyleLbl="bgShp" presStyleIdx="7" presStyleCnt="8"/>
      <dgm:spPr/>
    </dgm:pt>
    <dgm:pt modelId="{6AD88344-3376-4AD9-9B9D-4757E7312697}" type="pres">
      <dgm:prSet presAssocID="{52844390-8948-4219-8982-554512906AC0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4F0C135C-1B99-4326-A663-59244176AFFA}" type="pres">
      <dgm:prSet presAssocID="{52844390-8948-4219-8982-554512906AC0}" presName="spaceRect" presStyleCnt="0"/>
      <dgm:spPr/>
    </dgm:pt>
    <dgm:pt modelId="{D8119A33-E0D8-47CC-9A22-86F4725D8D33}" type="pres">
      <dgm:prSet presAssocID="{52844390-8948-4219-8982-554512906AC0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FA62C10A-8CFF-47B1-9D02-AABCD496365F}" type="presOf" srcId="{947DE3D2-7D96-4EAE-AE19-E1674951EBDF}" destId="{14CB186C-2F8D-45DA-95E5-D434E3B73273}" srcOrd="0" destOrd="0" presId="urn:microsoft.com/office/officeart/2018/2/layout/IconCircleList"/>
    <dgm:cxn modelId="{3A3CB112-D835-463C-86D5-BE24F96992E5}" srcId="{91954DA9-6024-438C-AE24-95241DADCB79}" destId="{C1BE8A9E-04AD-4A0B-9D5A-7C0591763984}" srcOrd="5" destOrd="0" parTransId="{697B0430-D364-4E7D-BF8B-6C1E9FCBFB80}" sibTransId="{947DE3D2-7D96-4EAE-AE19-E1674951EBDF}"/>
    <dgm:cxn modelId="{9D415213-87EE-4F7B-854C-7F6A07E558C4}" type="presOf" srcId="{5F6C89C6-6817-4EAA-9252-5A92E47CA5A7}" destId="{6849A5E7-DBB3-46CE-8B3B-E918C46E9E8F}" srcOrd="0" destOrd="0" presId="urn:microsoft.com/office/officeart/2018/2/layout/IconCircleList"/>
    <dgm:cxn modelId="{3277DC1E-D625-4452-98E5-770014C37988}" type="presOf" srcId="{D8D6A8BE-AA4B-4288-B745-2EDD12C25D71}" destId="{E8C649B1-2C7E-4244-9831-3459B317D1FE}" srcOrd="0" destOrd="0" presId="urn:microsoft.com/office/officeart/2018/2/layout/IconCircleList"/>
    <dgm:cxn modelId="{A8C7C640-2754-4419-9B21-816F61FCB5A3}" type="presOf" srcId="{46711875-6BFF-4E3E-848B-114AD9D24039}" destId="{815A2055-D116-4737-8759-9A78ABEFA639}" srcOrd="0" destOrd="0" presId="urn:microsoft.com/office/officeart/2018/2/layout/IconCircleList"/>
    <dgm:cxn modelId="{98825A47-4C48-4E83-BB0E-D91BCD819522}" type="presOf" srcId="{D59CCEA1-BD54-47D6-A77A-A346537F413B}" destId="{053E3806-30E1-4585-BE38-751E64C44CDD}" srcOrd="0" destOrd="0" presId="urn:microsoft.com/office/officeart/2018/2/layout/IconCircleList"/>
    <dgm:cxn modelId="{2069FF4B-5BF5-475E-B9BC-ECEF53A79EC7}" type="presOf" srcId="{52844390-8948-4219-8982-554512906AC0}" destId="{D8119A33-E0D8-47CC-9A22-86F4725D8D33}" srcOrd="0" destOrd="0" presId="urn:microsoft.com/office/officeart/2018/2/layout/IconCircleList"/>
    <dgm:cxn modelId="{94FE8452-7620-4B03-8F2E-0CEEB371F0C5}" srcId="{91954DA9-6024-438C-AE24-95241DADCB79}" destId="{A186980D-3D05-40C8-8DFD-750700CD6792}" srcOrd="1" destOrd="0" parTransId="{6A32AB89-DF09-4A81-B360-6791DA41993C}" sibTransId="{737C23CC-C814-4E20-B2F3-73B2D0F9B7F9}"/>
    <dgm:cxn modelId="{FBF7CF53-DD63-4C35-AC5A-978D400BC8D4}" type="presOf" srcId="{737C23CC-C814-4E20-B2F3-73B2D0F9B7F9}" destId="{34AFBAFB-D5BF-4C18-A38D-70DB823B9E2A}" srcOrd="0" destOrd="0" presId="urn:microsoft.com/office/officeart/2018/2/layout/IconCircleList"/>
    <dgm:cxn modelId="{5D1DE953-1170-411A-A4B3-573105BCA9F6}" type="presOf" srcId="{91954DA9-6024-438C-AE24-95241DADCB79}" destId="{299F2967-4412-4F23-BE7E-983756B94BB6}" srcOrd="0" destOrd="0" presId="urn:microsoft.com/office/officeart/2018/2/layout/IconCircleList"/>
    <dgm:cxn modelId="{3514A558-35F6-425E-8AA7-EAB1C44B0EB4}" srcId="{91954DA9-6024-438C-AE24-95241DADCB79}" destId="{52844390-8948-4219-8982-554512906AC0}" srcOrd="7" destOrd="0" parTransId="{2045A464-2870-409E-8DE0-3E8F16E96B88}" sibTransId="{E9E807EA-E1C9-41BD-AF41-E376F705B77E}"/>
    <dgm:cxn modelId="{4AEB4D5F-454C-42E2-97B5-0BBDCFFFD3A4}" type="presOf" srcId="{1EF7967E-67F1-446D-B924-5117F66C80B7}" destId="{E8BBD8A3-8184-488F-978F-5C22D95FF9B1}" srcOrd="0" destOrd="0" presId="urn:microsoft.com/office/officeart/2018/2/layout/IconCircleList"/>
    <dgm:cxn modelId="{29CA2973-59F9-4B24-BE70-80F321929DF0}" srcId="{91954DA9-6024-438C-AE24-95241DADCB79}" destId="{D8EAE9BA-2F04-4AA9-979F-AF654D6A84C6}" srcOrd="4" destOrd="0" parTransId="{578D36B2-16FC-4AC9-B7C5-CA4301DF1C3F}" sibTransId="{5F6C89C6-6817-4EAA-9252-5A92E47CA5A7}"/>
    <dgm:cxn modelId="{86DBB87E-4034-4AE6-AD7E-873DCF6015C5}" type="presOf" srcId="{2B5F14E5-C4B0-4107-A404-B9A07F04A48B}" destId="{5C8D539B-3F77-437E-8AEE-D27510F11934}" srcOrd="0" destOrd="0" presId="urn:microsoft.com/office/officeart/2018/2/layout/IconCircleList"/>
    <dgm:cxn modelId="{74375E7F-A912-43F4-AC0D-5246A7A12FBF}" srcId="{91954DA9-6024-438C-AE24-95241DADCB79}" destId="{D8D6A8BE-AA4B-4288-B745-2EDD12C25D71}" srcOrd="0" destOrd="0" parTransId="{92951D4F-42CE-47BE-B1AF-36923A2AE9F6}" sibTransId="{05508720-32A2-43F6-BAE4-F7573ABD8024}"/>
    <dgm:cxn modelId="{CE61DE80-E819-4D7F-BC08-B9D65FCD2837}" srcId="{91954DA9-6024-438C-AE24-95241DADCB79}" destId="{2B5F14E5-C4B0-4107-A404-B9A07F04A48B}" srcOrd="6" destOrd="0" parTransId="{A5F2936F-C269-407E-994A-2F6EBDA629C1}" sibTransId="{1EF7967E-67F1-446D-B924-5117F66C80B7}"/>
    <dgm:cxn modelId="{0C09238E-E4BB-4DD2-8FF0-C03C4106A49B}" srcId="{91954DA9-6024-438C-AE24-95241DADCB79}" destId="{46711875-6BFF-4E3E-848B-114AD9D24039}" srcOrd="3" destOrd="0" parTransId="{FB9DB58F-882E-4480-8F4D-C0E6E54C654F}" sibTransId="{D59CCEA1-BD54-47D6-A77A-A346537F413B}"/>
    <dgm:cxn modelId="{E2B97D97-B27B-40AA-BE0E-7BC1C53A5240}" type="presOf" srcId="{1B3F6B60-C307-45D5-BD31-6A77C9B16EDC}" destId="{EB7FAC2F-720A-47C0-AE5C-BD8E2BBC5025}" srcOrd="0" destOrd="0" presId="urn:microsoft.com/office/officeart/2018/2/layout/IconCircleList"/>
    <dgm:cxn modelId="{A3E7289A-6F57-40AC-B673-F4B511C5B45F}" type="presOf" srcId="{A186980D-3D05-40C8-8DFD-750700CD6792}" destId="{1F85D3F4-A1B3-4AA2-A686-AA4E827FCE94}" srcOrd="0" destOrd="0" presId="urn:microsoft.com/office/officeart/2018/2/layout/IconCircleList"/>
    <dgm:cxn modelId="{9E1849AF-1EB7-41B8-8C8B-A49DBD2310D2}" type="presOf" srcId="{D8EAE9BA-2F04-4AA9-979F-AF654D6A84C6}" destId="{7B6393CD-0F21-444F-9CED-042E09E0ECE9}" srcOrd="0" destOrd="0" presId="urn:microsoft.com/office/officeart/2018/2/layout/IconCircleList"/>
    <dgm:cxn modelId="{DB621ACD-C6B4-41C2-852A-84B74DCB2B13}" srcId="{91954DA9-6024-438C-AE24-95241DADCB79}" destId="{1B3F6B60-C307-45D5-BD31-6A77C9B16EDC}" srcOrd="2" destOrd="0" parTransId="{9BAFF567-AD5D-4C63-9024-EC1D4AB6C757}" sibTransId="{755AF4AE-1E07-44D8-9AB3-0CF0027B3AE4}"/>
    <dgm:cxn modelId="{64E0ECD9-5C98-46E3-8960-F197EBBF6B0F}" type="presOf" srcId="{05508720-32A2-43F6-BAE4-F7573ABD8024}" destId="{68884A14-1D39-4B62-8589-0E8730F94738}" srcOrd="0" destOrd="0" presId="urn:microsoft.com/office/officeart/2018/2/layout/IconCircleList"/>
    <dgm:cxn modelId="{DCAD5BEA-7F22-4075-9676-2BD6B793E510}" type="presOf" srcId="{755AF4AE-1E07-44D8-9AB3-0CF0027B3AE4}" destId="{49F578CB-B632-4E4B-AA89-D85F3CF28771}" srcOrd="0" destOrd="0" presId="urn:microsoft.com/office/officeart/2018/2/layout/IconCircleList"/>
    <dgm:cxn modelId="{477067F1-4593-4BCA-8304-0829928F7D7D}" type="presOf" srcId="{C1BE8A9E-04AD-4A0B-9D5A-7C0591763984}" destId="{1AB48D4C-4F9F-4046-AD3D-8CA35EF4690E}" srcOrd="0" destOrd="0" presId="urn:microsoft.com/office/officeart/2018/2/layout/IconCircleList"/>
    <dgm:cxn modelId="{3CDEDB9C-2366-469F-81E3-6A1E20E0DF2C}" type="presParOf" srcId="{299F2967-4412-4F23-BE7E-983756B94BB6}" destId="{AE3A75C8-CF7D-46F6-A209-4711F3E22CFD}" srcOrd="0" destOrd="0" presId="urn:microsoft.com/office/officeart/2018/2/layout/IconCircleList"/>
    <dgm:cxn modelId="{1397376E-8852-4445-A3AC-B4DBF0D7572F}" type="presParOf" srcId="{AE3A75C8-CF7D-46F6-A209-4711F3E22CFD}" destId="{28CD19DD-BB2D-4A61-953C-BDC860910DF5}" srcOrd="0" destOrd="0" presId="urn:microsoft.com/office/officeart/2018/2/layout/IconCircleList"/>
    <dgm:cxn modelId="{D42606F5-DFAF-4417-960A-8D296E80B1FD}" type="presParOf" srcId="{28CD19DD-BB2D-4A61-953C-BDC860910DF5}" destId="{58CE1206-5807-462E-9E66-96FB27BBFC89}" srcOrd="0" destOrd="0" presId="urn:microsoft.com/office/officeart/2018/2/layout/IconCircleList"/>
    <dgm:cxn modelId="{20E02462-1231-409F-B202-FB25DE1D2230}" type="presParOf" srcId="{28CD19DD-BB2D-4A61-953C-BDC860910DF5}" destId="{DC34802F-7E0C-42A5-8E0A-FFF4726C92A8}" srcOrd="1" destOrd="0" presId="urn:microsoft.com/office/officeart/2018/2/layout/IconCircleList"/>
    <dgm:cxn modelId="{5AAE87A7-C311-4BC6-BCDF-F4365F0DEDAB}" type="presParOf" srcId="{28CD19DD-BB2D-4A61-953C-BDC860910DF5}" destId="{2A942462-9CD1-4896-BCF4-52F0986CBF8C}" srcOrd="2" destOrd="0" presId="urn:microsoft.com/office/officeart/2018/2/layout/IconCircleList"/>
    <dgm:cxn modelId="{CF0E423E-774E-469F-9068-1974D6ECF9CC}" type="presParOf" srcId="{28CD19DD-BB2D-4A61-953C-BDC860910DF5}" destId="{E8C649B1-2C7E-4244-9831-3459B317D1FE}" srcOrd="3" destOrd="0" presId="urn:microsoft.com/office/officeart/2018/2/layout/IconCircleList"/>
    <dgm:cxn modelId="{9D77F263-05C9-45F0-B69E-01712589B0D7}" type="presParOf" srcId="{AE3A75C8-CF7D-46F6-A209-4711F3E22CFD}" destId="{68884A14-1D39-4B62-8589-0E8730F94738}" srcOrd="1" destOrd="0" presId="urn:microsoft.com/office/officeart/2018/2/layout/IconCircleList"/>
    <dgm:cxn modelId="{2966B036-40ED-4876-AA7F-75D5BEF4189A}" type="presParOf" srcId="{AE3A75C8-CF7D-46F6-A209-4711F3E22CFD}" destId="{3ED1D0D1-86D6-4D59-AD46-040DAD6C78BD}" srcOrd="2" destOrd="0" presId="urn:microsoft.com/office/officeart/2018/2/layout/IconCircleList"/>
    <dgm:cxn modelId="{07B3B43F-795E-4BCF-82D8-2B93BA55B9F3}" type="presParOf" srcId="{3ED1D0D1-86D6-4D59-AD46-040DAD6C78BD}" destId="{5FA2400F-73E4-46B8-B45A-5C49B556522F}" srcOrd="0" destOrd="0" presId="urn:microsoft.com/office/officeart/2018/2/layout/IconCircleList"/>
    <dgm:cxn modelId="{3B3818CD-24CF-40A6-B1BC-058F6C5AF06F}" type="presParOf" srcId="{3ED1D0D1-86D6-4D59-AD46-040DAD6C78BD}" destId="{4AE00FF9-14EF-4794-AF02-C5E36A4CC670}" srcOrd="1" destOrd="0" presId="urn:microsoft.com/office/officeart/2018/2/layout/IconCircleList"/>
    <dgm:cxn modelId="{E522ED90-0D6D-41BC-B887-59C24E26B04B}" type="presParOf" srcId="{3ED1D0D1-86D6-4D59-AD46-040DAD6C78BD}" destId="{F1F5BBC8-D71D-4357-870A-F364C760C4A4}" srcOrd="2" destOrd="0" presId="urn:microsoft.com/office/officeart/2018/2/layout/IconCircleList"/>
    <dgm:cxn modelId="{79DD663C-9E51-4F01-B10A-561A880AA4AA}" type="presParOf" srcId="{3ED1D0D1-86D6-4D59-AD46-040DAD6C78BD}" destId="{1F85D3F4-A1B3-4AA2-A686-AA4E827FCE94}" srcOrd="3" destOrd="0" presId="urn:microsoft.com/office/officeart/2018/2/layout/IconCircleList"/>
    <dgm:cxn modelId="{26E7F872-ED15-458C-8B18-7CFF6C8E4D1A}" type="presParOf" srcId="{AE3A75C8-CF7D-46F6-A209-4711F3E22CFD}" destId="{34AFBAFB-D5BF-4C18-A38D-70DB823B9E2A}" srcOrd="3" destOrd="0" presId="urn:microsoft.com/office/officeart/2018/2/layout/IconCircleList"/>
    <dgm:cxn modelId="{C29D79D8-434F-49F0-989F-272B3DD6FA86}" type="presParOf" srcId="{AE3A75C8-CF7D-46F6-A209-4711F3E22CFD}" destId="{675FAAC8-9A05-42E6-AAA1-B59C68B00A08}" srcOrd="4" destOrd="0" presId="urn:microsoft.com/office/officeart/2018/2/layout/IconCircleList"/>
    <dgm:cxn modelId="{28996FEB-836E-4202-980C-61971D6433DF}" type="presParOf" srcId="{675FAAC8-9A05-42E6-AAA1-B59C68B00A08}" destId="{ED06A42E-28C7-43D5-A304-AC1683D9B741}" srcOrd="0" destOrd="0" presId="urn:microsoft.com/office/officeart/2018/2/layout/IconCircleList"/>
    <dgm:cxn modelId="{AF926B61-9B6C-4F83-A74A-AE59EA6D3058}" type="presParOf" srcId="{675FAAC8-9A05-42E6-AAA1-B59C68B00A08}" destId="{1436BE42-11FA-46A7-A487-F644D348329F}" srcOrd="1" destOrd="0" presId="urn:microsoft.com/office/officeart/2018/2/layout/IconCircleList"/>
    <dgm:cxn modelId="{19755203-3CDB-4CF8-9A42-D2B844F7EAE8}" type="presParOf" srcId="{675FAAC8-9A05-42E6-AAA1-B59C68B00A08}" destId="{00150025-236D-45A3-A16D-D65832FC7D34}" srcOrd="2" destOrd="0" presId="urn:microsoft.com/office/officeart/2018/2/layout/IconCircleList"/>
    <dgm:cxn modelId="{B17FCEB2-C750-4260-8F79-0CE22535B4D5}" type="presParOf" srcId="{675FAAC8-9A05-42E6-AAA1-B59C68B00A08}" destId="{EB7FAC2F-720A-47C0-AE5C-BD8E2BBC5025}" srcOrd="3" destOrd="0" presId="urn:microsoft.com/office/officeart/2018/2/layout/IconCircleList"/>
    <dgm:cxn modelId="{11688F98-675E-42F8-87C1-0AE1F925790E}" type="presParOf" srcId="{AE3A75C8-CF7D-46F6-A209-4711F3E22CFD}" destId="{49F578CB-B632-4E4B-AA89-D85F3CF28771}" srcOrd="5" destOrd="0" presId="urn:microsoft.com/office/officeart/2018/2/layout/IconCircleList"/>
    <dgm:cxn modelId="{EB3D7737-6D7D-4327-A2DB-48B7D4DD37C6}" type="presParOf" srcId="{AE3A75C8-CF7D-46F6-A209-4711F3E22CFD}" destId="{8A4571C7-86BC-4C4C-B3B2-0FA3B03D4109}" srcOrd="6" destOrd="0" presId="urn:microsoft.com/office/officeart/2018/2/layout/IconCircleList"/>
    <dgm:cxn modelId="{5D8605DB-397C-4E3A-AF2E-74DE7FA7924E}" type="presParOf" srcId="{8A4571C7-86BC-4C4C-B3B2-0FA3B03D4109}" destId="{FD7809AF-EFC9-4D16-9E3F-0C4DCF8200DE}" srcOrd="0" destOrd="0" presId="urn:microsoft.com/office/officeart/2018/2/layout/IconCircleList"/>
    <dgm:cxn modelId="{14C6FB25-8163-44AA-9711-9A09517F41AF}" type="presParOf" srcId="{8A4571C7-86BC-4C4C-B3B2-0FA3B03D4109}" destId="{03AFCDF2-9D87-4FF0-B41A-2C6A12AC629D}" srcOrd="1" destOrd="0" presId="urn:microsoft.com/office/officeart/2018/2/layout/IconCircleList"/>
    <dgm:cxn modelId="{017855F9-B646-4DE8-93A3-8B45D20048FF}" type="presParOf" srcId="{8A4571C7-86BC-4C4C-B3B2-0FA3B03D4109}" destId="{E2EF6154-DED8-4E24-ACC2-4C8CA9A2CB18}" srcOrd="2" destOrd="0" presId="urn:microsoft.com/office/officeart/2018/2/layout/IconCircleList"/>
    <dgm:cxn modelId="{CB24A80C-FD31-4ABC-8317-C82397020B84}" type="presParOf" srcId="{8A4571C7-86BC-4C4C-B3B2-0FA3B03D4109}" destId="{815A2055-D116-4737-8759-9A78ABEFA639}" srcOrd="3" destOrd="0" presId="urn:microsoft.com/office/officeart/2018/2/layout/IconCircleList"/>
    <dgm:cxn modelId="{174204E0-89B6-416B-96DC-FDAE889627E3}" type="presParOf" srcId="{AE3A75C8-CF7D-46F6-A209-4711F3E22CFD}" destId="{053E3806-30E1-4585-BE38-751E64C44CDD}" srcOrd="7" destOrd="0" presId="urn:microsoft.com/office/officeart/2018/2/layout/IconCircleList"/>
    <dgm:cxn modelId="{BDD98610-9BD5-4743-A324-CE60A4CF802D}" type="presParOf" srcId="{AE3A75C8-CF7D-46F6-A209-4711F3E22CFD}" destId="{C1ABE376-AFF3-407C-A25A-F90B1068CA3B}" srcOrd="8" destOrd="0" presId="urn:microsoft.com/office/officeart/2018/2/layout/IconCircleList"/>
    <dgm:cxn modelId="{DB24CD13-5700-4A75-82C6-E383F69E6724}" type="presParOf" srcId="{C1ABE376-AFF3-407C-A25A-F90B1068CA3B}" destId="{F09F4DE3-9654-47B9-B8AB-78149D5BB5F8}" srcOrd="0" destOrd="0" presId="urn:microsoft.com/office/officeart/2018/2/layout/IconCircleList"/>
    <dgm:cxn modelId="{37D0109B-0415-41A2-9AEC-A2B1AB01055D}" type="presParOf" srcId="{C1ABE376-AFF3-407C-A25A-F90B1068CA3B}" destId="{E347AEED-5A9C-46BE-A764-C9140A6067FA}" srcOrd="1" destOrd="0" presId="urn:microsoft.com/office/officeart/2018/2/layout/IconCircleList"/>
    <dgm:cxn modelId="{6DD3C58B-E8E7-4648-89A5-C0D785241278}" type="presParOf" srcId="{C1ABE376-AFF3-407C-A25A-F90B1068CA3B}" destId="{ABC556DD-39A2-44A3-A1C8-B5CE6A6EF62F}" srcOrd="2" destOrd="0" presId="urn:microsoft.com/office/officeart/2018/2/layout/IconCircleList"/>
    <dgm:cxn modelId="{EDC6B64C-2A1A-4CFC-993A-BE3A23D12E54}" type="presParOf" srcId="{C1ABE376-AFF3-407C-A25A-F90B1068CA3B}" destId="{7B6393CD-0F21-444F-9CED-042E09E0ECE9}" srcOrd="3" destOrd="0" presId="urn:microsoft.com/office/officeart/2018/2/layout/IconCircleList"/>
    <dgm:cxn modelId="{BBE8882D-BEAE-4C5D-9D4A-A33CEA06AEAD}" type="presParOf" srcId="{AE3A75C8-CF7D-46F6-A209-4711F3E22CFD}" destId="{6849A5E7-DBB3-46CE-8B3B-E918C46E9E8F}" srcOrd="9" destOrd="0" presId="urn:microsoft.com/office/officeart/2018/2/layout/IconCircleList"/>
    <dgm:cxn modelId="{479CDE99-5331-4BEC-8661-B0369B8CF54F}" type="presParOf" srcId="{AE3A75C8-CF7D-46F6-A209-4711F3E22CFD}" destId="{9455C9F4-2FAE-4C74-9C10-86CCF69CDE31}" srcOrd="10" destOrd="0" presId="urn:microsoft.com/office/officeart/2018/2/layout/IconCircleList"/>
    <dgm:cxn modelId="{73D91202-30C4-4AB1-9F93-EE76F19954C7}" type="presParOf" srcId="{9455C9F4-2FAE-4C74-9C10-86CCF69CDE31}" destId="{41C11BDF-0EC0-4210-B4A8-0621A59FDF5E}" srcOrd="0" destOrd="0" presId="urn:microsoft.com/office/officeart/2018/2/layout/IconCircleList"/>
    <dgm:cxn modelId="{9E4AB16C-105B-4079-A373-4AD75498CDA2}" type="presParOf" srcId="{9455C9F4-2FAE-4C74-9C10-86CCF69CDE31}" destId="{8A843C66-3A0D-4E29-AE2A-F3C2A33B5CB4}" srcOrd="1" destOrd="0" presId="urn:microsoft.com/office/officeart/2018/2/layout/IconCircleList"/>
    <dgm:cxn modelId="{DD48E950-C5F4-40FC-81C1-561B9A6A30AB}" type="presParOf" srcId="{9455C9F4-2FAE-4C74-9C10-86CCF69CDE31}" destId="{F8193E85-49A7-4955-B3E2-C1351DD57B9A}" srcOrd="2" destOrd="0" presId="urn:microsoft.com/office/officeart/2018/2/layout/IconCircleList"/>
    <dgm:cxn modelId="{DCBAAB5A-90E4-46D9-8F1C-E704C8EFC32A}" type="presParOf" srcId="{9455C9F4-2FAE-4C74-9C10-86CCF69CDE31}" destId="{1AB48D4C-4F9F-4046-AD3D-8CA35EF4690E}" srcOrd="3" destOrd="0" presId="urn:microsoft.com/office/officeart/2018/2/layout/IconCircleList"/>
    <dgm:cxn modelId="{18BB1739-061A-4485-A2E6-EDC6794CEAA5}" type="presParOf" srcId="{AE3A75C8-CF7D-46F6-A209-4711F3E22CFD}" destId="{14CB186C-2F8D-45DA-95E5-D434E3B73273}" srcOrd="11" destOrd="0" presId="urn:microsoft.com/office/officeart/2018/2/layout/IconCircleList"/>
    <dgm:cxn modelId="{A8CE417D-DD49-4A70-98CA-3B3F14B2FF3D}" type="presParOf" srcId="{AE3A75C8-CF7D-46F6-A209-4711F3E22CFD}" destId="{CAB1C34A-7677-467F-8F24-6369B4B9494D}" srcOrd="12" destOrd="0" presId="urn:microsoft.com/office/officeart/2018/2/layout/IconCircleList"/>
    <dgm:cxn modelId="{83CD33B0-E788-4499-A85B-5B69CD2790A2}" type="presParOf" srcId="{CAB1C34A-7677-467F-8F24-6369B4B9494D}" destId="{23F14964-39AC-4C17-9F98-B316931A13CB}" srcOrd="0" destOrd="0" presId="urn:microsoft.com/office/officeart/2018/2/layout/IconCircleList"/>
    <dgm:cxn modelId="{DC7C5956-E796-4B79-B26D-0069A1A4CA70}" type="presParOf" srcId="{CAB1C34A-7677-467F-8F24-6369B4B9494D}" destId="{4DA66DA7-74F5-4C46-9698-E35F916D5239}" srcOrd="1" destOrd="0" presId="urn:microsoft.com/office/officeart/2018/2/layout/IconCircleList"/>
    <dgm:cxn modelId="{4F8A7F1E-3A72-4984-9C72-35F159CA2E2A}" type="presParOf" srcId="{CAB1C34A-7677-467F-8F24-6369B4B9494D}" destId="{830B0702-7D51-4131-94CF-4D98F6461B32}" srcOrd="2" destOrd="0" presId="urn:microsoft.com/office/officeart/2018/2/layout/IconCircleList"/>
    <dgm:cxn modelId="{87B9C6EF-CDCF-4F1F-85FC-59743D69D957}" type="presParOf" srcId="{CAB1C34A-7677-467F-8F24-6369B4B9494D}" destId="{5C8D539B-3F77-437E-8AEE-D27510F11934}" srcOrd="3" destOrd="0" presId="urn:microsoft.com/office/officeart/2018/2/layout/IconCircleList"/>
    <dgm:cxn modelId="{789C5CDA-C040-4F1D-B70E-12164FD27A7C}" type="presParOf" srcId="{AE3A75C8-CF7D-46F6-A209-4711F3E22CFD}" destId="{E8BBD8A3-8184-488F-978F-5C22D95FF9B1}" srcOrd="13" destOrd="0" presId="urn:microsoft.com/office/officeart/2018/2/layout/IconCircleList"/>
    <dgm:cxn modelId="{816A1FF9-BF4A-4109-BC52-A5CC4DDBFC0A}" type="presParOf" srcId="{AE3A75C8-CF7D-46F6-A209-4711F3E22CFD}" destId="{9E601AEE-8045-4378-98B2-34BBD3F4E5CA}" srcOrd="14" destOrd="0" presId="urn:microsoft.com/office/officeart/2018/2/layout/IconCircleList"/>
    <dgm:cxn modelId="{13F28129-E8A0-49F9-B502-2B8CF1C97760}" type="presParOf" srcId="{9E601AEE-8045-4378-98B2-34BBD3F4E5CA}" destId="{18579920-8CAB-4412-A440-20F8D73E45EE}" srcOrd="0" destOrd="0" presId="urn:microsoft.com/office/officeart/2018/2/layout/IconCircleList"/>
    <dgm:cxn modelId="{2316DB33-C831-4A2F-91FA-46C83DEDCAEA}" type="presParOf" srcId="{9E601AEE-8045-4378-98B2-34BBD3F4E5CA}" destId="{6AD88344-3376-4AD9-9B9D-4757E7312697}" srcOrd="1" destOrd="0" presId="urn:microsoft.com/office/officeart/2018/2/layout/IconCircleList"/>
    <dgm:cxn modelId="{19988D97-6F37-4D2F-87C8-1AA2EC5EA900}" type="presParOf" srcId="{9E601AEE-8045-4378-98B2-34BBD3F4E5CA}" destId="{4F0C135C-1B99-4326-A663-59244176AFFA}" srcOrd="2" destOrd="0" presId="urn:microsoft.com/office/officeart/2018/2/layout/IconCircleList"/>
    <dgm:cxn modelId="{B4B68A93-04C1-4D33-A888-B6AED9404B65}" type="presParOf" srcId="{9E601AEE-8045-4378-98B2-34BBD3F4E5CA}" destId="{D8119A33-E0D8-47CC-9A22-86F4725D8D3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8206B-2659-4FCC-B2E3-457FA1F57794}">
      <dsp:nvSpPr>
        <dsp:cNvPr id="0" name=""/>
        <dsp:cNvSpPr/>
      </dsp:nvSpPr>
      <dsp:spPr>
        <a:xfrm>
          <a:off x="943838" y="462376"/>
          <a:ext cx="1450959" cy="14509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EE232-3330-4E13-93B6-1DCEAEC485BC}">
      <dsp:nvSpPr>
        <dsp:cNvPr id="0" name=""/>
        <dsp:cNvSpPr/>
      </dsp:nvSpPr>
      <dsp:spPr>
        <a:xfrm>
          <a:off x="57140" y="2296563"/>
          <a:ext cx="32243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rial" panose="020B0604020202020204" pitchFamily="34" charset="0"/>
              <a:cs typeface="Arial" panose="020B0604020202020204" pitchFamily="34" charset="0"/>
            </a:rPr>
            <a:t>Online Meetups</a:t>
          </a:r>
          <a:endParaRPr lang="en-US" sz="2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140" y="2296563"/>
        <a:ext cx="3224354" cy="720000"/>
      </dsp:txXfrm>
    </dsp:sp>
    <dsp:sp modelId="{75791870-2289-4B0C-B400-7D9A7ECFBCAE}">
      <dsp:nvSpPr>
        <dsp:cNvPr id="0" name=""/>
        <dsp:cNvSpPr/>
      </dsp:nvSpPr>
      <dsp:spPr>
        <a:xfrm>
          <a:off x="4732454" y="462376"/>
          <a:ext cx="1450959" cy="14509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DE939-9596-4EC8-88B5-458703019989}">
      <dsp:nvSpPr>
        <dsp:cNvPr id="0" name=""/>
        <dsp:cNvSpPr/>
      </dsp:nvSpPr>
      <dsp:spPr>
        <a:xfrm>
          <a:off x="3845757" y="2296563"/>
          <a:ext cx="32243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rial" panose="020B0604020202020204" pitchFamily="34" charset="0"/>
              <a:cs typeface="Arial" panose="020B0604020202020204" pitchFamily="34" charset="0"/>
            </a:rPr>
            <a:t>Network of Beginners, Professionals &amp; Experts</a:t>
          </a:r>
          <a:endParaRPr lang="en-US" sz="2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45757" y="2296563"/>
        <a:ext cx="3224354" cy="720000"/>
      </dsp:txXfrm>
    </dsp:sp>
    <dsp:sp modelId="{7F9BAFA7-A49C-4FE5-A0FF-856267DA0995}">
      <dsp:nvSpPr>
        <dsp:cNvPr id="0" name=""/>
        <dsp:cNvSpPr/>
      </dsp:nvSpPr>
      <dsp:spPr>
        <a:xfrm>
          <a:off x="8521071" y="462376"/>
          <a:ext cx="1450959" cy="14509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E1BD-B452-4113-9727-7FCF81661EB2}">
      <dsp:nvSpPr>
        <dsp:cNvPr id="0" name=""/>
        <dsp:cNvSpPr/>
      </dsp:nvSpPr>
      <dsp:spPr>
        <a:xfrm>
          <a:off x="7634373" y="2296563"/>
          <a:ext cx="32243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rial" panose="020B0604020202020204" pitchFamily="34" charset="0"/>
              <a:cs typeface="Arial" panose="020B0604020202020204" pitchFamily="34" charset="0"/>
            </a:rPr>
            <a:t>Azure Cert Study Jam</a:t>
          </a:r>
          <a:endParaRPr lang="en-US" sz="2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634373" y="2296563"/>
        <a:ext cx="3224354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BFA7E-F3D6-42F4-B2B4-A21AC1BB9CD8}">
      <dsp:nvSpPr>
        <dsp:cNvPr id="0" name=""/>
        <dsp:cNvSpPr/>
      </dsp:nvSpPr>
      <dsp:spPr>
        <a:xfrm>
          <a:off x="729584" y="95754"/>
          <a:ext cx="742409" cy="7424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E9FDA-38E6-4251-AC03-A4BC1AF033A9}">
      <dsp:nvSpPr>
        <dsp:cNvPr id="0" name=""/>
        <dsp:cNvSpPr/>
      </dsp:nvSpPr>
      <dsp:spPr>
        <a:xfrm>
          <a:off x="885490" y="251660"/>
          <a:ext cx="430597" cy="4305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936B9-D16F-44F4-B829-3D5E9D3C1597}">
      <dsp:nvSpPr>
        <dsp:cNvPr id="0" name=""/>
        <dsp:cNvSpPr/>
      </dsp:nvSpPr>
      <dsp:spPr>
        <a:xfrm>
          <a:off x="1631081" y="95754"/>
          <a:ext cx="1749964" cy="742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Missed attending any meetups?</a:t>
          </a:r>
        </a:p>
      </dsp:txBody>
      <dsp:txXfrm>
        <a:off x="1631081" y="95754"/>
        <a:ext cx="1749964" cy="742409"/>
      </dsp:txXfrm>
    </dsp:sp>
    <dsp:sp modelId="{5C94E76A-867C-418F-B769-FBDA66E4EBD5}">
      <dsp:nvSpPr>
        <dsp:cNvPr id="0" name=""/>
        <dsp:cNvSpPr/>
      </dsp:nvSpPr>
      <dsp:spPr>
        <a:xfrm>
          <a:off x="3685964" y="95754"/>
          <a:ext cx="742409" cy="7424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50DF3-E609-4B6A-A611-0DD4A3A49F02}">
      <dsp:nvSpPr>
        <dsp:cNvPr id="0" name=""/>
        <dsp:cNvSpPr/>
      </dsp:nvSpPr>
      <dsp:spPr>
        <a:xfrm>
          <a:off x="3841870" y="251660"/>
          <a:ext cx="430597" cy="4305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11AE3-8F0F-400E-B924-25358200C27A}">
      <dsp:nvSpPr>
        <dsp:cNvPr id="0" name=""/>
        <dsp:cNvSpPr/>
      </dsp:nvSpPr>
      <dsp:spPr>
        <a:xfrm>
          <a:off x="4587461" y="95754"/>
          <a:ext cx="1749964" cy="742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Access to presentation decks? </a:t>
          </a:r>
        </a:p>
      </dsp:txBody>
      <dsp:txXfrm>
        <a:off x="4587461" y="95754"/>
        <a:ext cx="1749964" cy="742409"/>
      </dsp:txXfrm>
    </dsp:sp>
    <dsp:sp modelId="{698B2575-7FE1-4820-811A-C94F8F0123F9}">
      <dsp:nvSpPr>
        <dsp:cNvPr id="0" name=""/>
        <dsp:cNvSpPr/>
      </dsp:nvSpPr>
      <dsp:spPr>
        <a:xfrm>
          <a:off x="6642344" y="95754"/>
          <a:ext cx="742409" cy="7424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F4A121-05B0-4355-85D8-CB4782DD7C4A}">
      <dsp:nvSpPr>
        <dsp:cNvPr id="0" name=""/>
        <dsp:cNvSpPr/>
      </dsp:nvSpPr>
      <dsp:spPr>
        <a:xfrm>
          <a:off x="6798250" y="251660"/>
          <a:ext cx="430597" cy="4305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C8C78-0CB4-48AF-8AAC-CFAC1F1D1297}">
      <dsp:nvSpPr>
        <dsp:cNvPr id="0" name=""/>
        <dsp:cNvSpPr/>
      </dsp:nvSpPr>
      <dsp:spPr>
        <a:xfrm>
          <a:off x="7543841" y="95754"/>
          <a:ext cx="1749964" cy="742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Stats of every meetup?</a:t>
          </a:r>
        </a:p>
      </dsp:txBody>
      <dsp:txXfrm>
        <a:off x="7543841" y="95754"/>
        <a:ext cx="1749964" cy="742409"/>
      </dsp:txXfrm>
    </dsp:sp>
    <dsp:sp modelId="{D158B084-2D73-4900-A4E7-C0ABABC7B97A}">
      <dsp:nvSpPr>
        <dsp:cNvPr id="0" name=""/>
        <dsp:cNvSpPr/>
      </dsp:nvSpPr>
      <dsp:spPr>
        <a:xfrm>
          <a:off x="729584" y="1461172"/>
          <a:ext cx="742409" cy="7424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20BAD-C2E7-4E79-BA3A-D58B1E51B257}">
      <dsp:nvSpPr>
        <dsp:cNvPr id="0" name=""/>
        <dsp:cNvSpPr/>
      </dsp:nvSpPr>
      <dsp:spPr>
        <a:xfrm>
          <a:off x="885490" y="1617078"/>
          <a:ext cx="430597" cy="4305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26C41-8234-416A-BD54-47AE14BD71EC}">
      <dsp:nvSpPr>
        <dsp:cNvPr id="0" name=""/>
        <dsp:cNvSpPr/>
      </dsp:nvSpPr>
      <dsp:spPr>
        <a:xfrm>
          <a:off x="1631081" y="1461172"/>
          <a:ext cx="1749964" cy="742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Wants to start collaborative Open-source project?</a:t>
          </a:r>
        </a:p>
      </dsp:txBody>
      <dsp:txXfrm>
        <a:off x="1631081" y="1461172"/>
        <a:ext cx="1749964" cy="742409"/>
      </dsp:txXfrm>
    </dsp:sp>
    <dsp:sp modelId="{AC019C97-CABB-44D3-9527-D61517699C73}">
      <dsp:nvSpPr>
        <dsp:cNvPr id="0" name=""/>
        <dsp:cNvSpPr/>
      </dsp:nvSpPr>
      <dsp:spPr>
        <a:xfrm>
          <a:off x="3685964" y="1461172"/>
          <a:ext cx="742409" cy="7424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8B8BF1-580F-4645-B0B5-1794D340B033}">
      <dsp:nvSpPr>
        <dsp:cNvPr id="0" name=""/>
        <dsp:cNvSpPr/>
      </dsp:nvSpPr>
      <dsp:spPr>
        <a:xfrm>
          <a:off x="3841870" y="1617078"/>
          <a:ext cx="430597" cy="43059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5F512-80E6-44E8-8A4D-3FA62FB03CAC}">
      <dsp:nvSpPr>
        <dsp:cNvPr id="0" name=""/>
        <dsp:cNvSpPr/>
      </dsp:nvSpPr>
      <dsp:spPr>
        <a:xfrm>
          <a:off x="4587461" y="1461172"/>
          <a:ext cx="1749964" cy="742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Study Resources for Azure?</a:t>
          </a:r>
        </a:p>
      </dsp:txBody>
      <dsp:txXfrm>
        <a:off x="4587461" y="1461172"/>
        <a:ext cx="1749964" cy="742409"/>
      </dsp:txXfrm>
    </dsp:sp>
    <dsp:sp modelId="{28284D88-22EA-4CA8-ABFC-77E7B89B16B6}">
      <dsp:nvSpPr>
        <dsp:cNvPr id="0" name=""/>
        <dsp:cNvSpPr/>
      </dsp:nvSpPr>
      <dsp:spPr>
        <a:xfrm>
          <a:off x="6642344" y="1461172"/>
          <a:ext cx="742409" cy="7424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254F1-F0FE-4552-B3FB-5F06423B07FD}">
      <dsp:nvSpPr>
        <dsp:cNvPr id="0" name=""/>
        <dsp:cNvSpPr/>
      </dsp:nvSpPr>
      <dsp:spPr>
        <a:xfrm>
          <a:off x="6798250" y="1617078"/>
          <a:ext cx="430597" cy="43059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428D2-15EB-41A3-B650-D8C71070B20C}">
      <dsp:nvSpPr>
        <dsp:cNvPr id="0" name=""/>
        <dsp:cNvSpPr/>
      </dsp:nvSpPr>
      <dsp:spPr>
        <a:xfrm>
          <a:off x="7543841" y="1461172"/>
          <a:ext cx="1749964" cy="742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Code repos for your blogs?</a:t>
          </a:r>
        </a:p>
      </dsp:txBody>
      <dsp:txXfrm>
        <a:off x="7543841" y="1461172"/>
        <a:ext cx="1749964" cy="742409"/>
      </dsp:txXfrm>
    </dsp:sp>
    <dsp:sp modelId="{DC948F93-DD67-483C-8BF7-FFD799978AE5}">
      <dsp:nvSpPr>
        <dsp:cNvPr id="0" name=""/>
        <dsp:cNvSpPr/>
      </dsp:nvSpPr>
      <dsp:spPr>
        <a:xfrm>
          <a:off x="729584" y="2826589"/>
          <a:ext cx="742409" cy="7424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AF49B6-5E9A-4486-A831-CC6FC09B6465}">
      <dsp:nvSpPr>
        <dsp:cNvPr id="0" name=""/>
        <dsp:cNvSpPr/>
      </dsp:nvSpPr>
      <dsp:spPr>
        <a:xfrm>
          <a:off x="885490" y="2982495"/>
          <a:ext cx="430597" cy="43059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7232B-585E-4A07-9FD6-E00663FFFAC5}">
      <dsp:nvSpPr>
        <dsp:cNvPr id="0" name=""/>
        <dsp:cNvSpPr/>
      </dsp:nvSpPr>
      <dsp:spPr>
        <a:xfrm>
          <a:off x="1631081" y="2826589"/>
          <a:ext cx="1749964" cy="742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Got some cool memes? </a:t>
          </a:r>
        </a:p>
      </dsp:txBody>
      <dsp:txXfrm>
        <a:off x="1631081" y="2826589"/>
        <a:ext cx="1749964" cy="7424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E8179D-34CE-4B5E-811D-A4873683530D}">
      <dsp:nvSpPr>
        <dsp:cNvPr id="0" name=""/>
        <dsp:cNvSpPr/>
      </dsp:nvSpPr>
      <dsp:spPr>
        <a:xfrm>
          <a:off x="943838" y="462376"/>
          <a:ext cx="1450959" cy="14509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BC3B6-800E-4D07-A845-D2A11E220568}">
      <dsp:nvSpPr>
        <dsp:cNvPr id="0" name=""/>
        <dsp:cNvSpPr/>
      </dsp:nvSpPr>
      <dsp:spPr>
        <a:xfrm>
          <a:off x="57140" y="2296563"/>
          <a:ext cx="32243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rial" panose="020B0604020202020204" pitchFamily="34" charset="0"/>
              <a:cs typeface="Arial" panose="020B0604020202020204" pitchFamily="34" charset="0"/>
            </a:rPr>
            <a:t>Corporate / Startup Talk</a:t>
          </a:r>
        </a:p>
      </dsp:txBody>
      <dsp:txXfrm>
        <a:off x="57140" y="2296563"/>
        <a:ext cx="3224354" cy="720000"/>
      </dsp:txXfrm>
    </dsp:sp>
    <dsp:sp modelId="{D49D9639-4BA1-4834-821B-36A1215800AB}">
      <dsp:nvSpPr>
        <dsp:cNvPr id="0" name=""/>
        <dsp:cNvSpPr/>
      </dsp:nvSpPr>
      <dsp:spPr>
        <a:xfrm>
          <a:off x="4732454" y="462376"/>
          <a:ext cx="1450959" cy="14509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FFEC1-7BA3-40DD-9E83-A5F73A35615E}">
      <dsp:nvSpPr>
        <dsp:cNvPr id="0" name=""/>
        <dsp:cNvSpPr/>
      </dsp:nvSpPr>
      <dsp:spPr>
        <a:xfrm>
          <a:off x="3845757" y="2296563"/>
          <a:ext cx="32243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rial" panose="020B0604020202020204" pitchFamily="34" charset="0"/>
              <a:cs typeface="Arial" panose="020B0604020202020204" pitchFamily="34" charset="0"/>
            </a:rPr>
            <a:t>Podcasts</a:t>
          </a:r>
        </a:p>
      </dsp:txBody>
      <dsp:txXfrm>
        <a:off x="3845757" y="2296563"/>
        <a:ext cx="3224354" cy="720000"/>
      </dsp:txXfrm>
    </dsp:sp>
    <dsp:sp modelId="{EEFB1179-2386-46F9-A6F2-AAB3CC5CD737}">
      <dsp:nvSpPr>
        <dsp:cNvPr id="0" name=""/>
        <dsp:cNvSpPr/>
      </dsp:nvSpPr>
      <dsp:spPr>
        <a:xfrm>
          <a:off x="8521071" y="462376"/>
          <a:ext cx="1450959" cy="14509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735F93-01FF-4F89-BF54-93A6B9FDEE0D}">
      <dsp:nvSpPr>
        <dsp:cNvPr id="0" name=""/>
        <dsp:cNvSpPr/>
      </dsp:nvSpPr>
      <dsp:spPr>
        <a:xfrm>
          <a:off x="7634373" y="2296563"/>
          <a:ext cx="32243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rial" panose="020B0604020202020204" pitchFamily="34" charset="0"/>
              <a:cs typeface="Arial" panose="020B0604020202020204" pitchFamily="34" charset="0"/>
            </a:rPr>
            <a:t>Fun contests</a:t>
          </a:r>
        </a:p>
      </dsp:txBody>
      <dsp:txXfrm>
        <a:off x="7634373" y="2296563"/>
        <a:ext cx="3224354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273A3-99E0-9740-8651-CCE41A19C5A5}">
      <dsp:nvSpPr>
        <dsp:cNvPr id="0" name=""/>
        <dsp:cNvSpPr/>
      </dsp:nvSpPr>
      <dsp:spPr>
        <a:xfrm>
          <a:off x="0" y="203970"/>
          <a:ext cx="6900512" cy="2510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>
              <a:latin typeface="Arial" panose="020B0604020202020204" pitchFamily="34" charset="0"/>
              <a:cs typeface="Arial" panose="020B0604020202020204" pitchFamily="34" charset="0"/>
            </a:rPr>
            <a:t>A solution for creating and configuring deployment environments, and simplify the software deployment process.</a:t>
          </a:r>
          <a:endParaRPr lang="en-US" sz="3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2568" y="326538"/>
        <a:ext cx="6655376" cy="2265684"/>
      </dsp:txXfrm>
    </dsp:sp>
    <dsp:sp modelId="{D9B8D66E-DACF-9643-83D8-A416F887F637}">
      <dsp:nvSpPr>
        <dsp:cNvPr id="0" name=""/>
        <dsp:cNvSpPr/>
      </dsp:nvSpPr>
      <dsp:spPr>
        <a:xfrm>
          <a:off x="0" y="2821350"/>
          <a:ext cx="6900512" cy="2510820"/>
        </a:xfrm>
        <a:prstGeom prst="round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>
              <a:latin typeface="Arial" panose="020B0604020202020204" pitchFamily="34" charset="0"/>
              <a:cs typeface="Arial" panose="020B0604020202020204" pitchFamily="34" charset="0"/>
            </a:rPr>
            <a:t>Helps to convert monolith to Service based Applications</a:t>
          </a:r>
          <a:endParaRPr lang="en-US" sz="3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2568" y="2943918"/>
        <a:ext cx="6655376" cy="22656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075E9-5388-FC4D-8FE6-5AB8D29E4781}">
      <dsp:nvSpPr>
        <dsp:cNvPr id="0" name=""/>
        <dsp:cNvSpPr/>
      </dsp:nvSpPr>
      <dsp:spPr>
        <a:xfrm>
          <a:off x="0" y="0"/>
          <a:ext cx="8405219" cy="6262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Development</a:t>
          </a:r>
        </a:p>
      </dsp:txBody>
      <dsp:txXfrm>
        <a:off x="18341" y="18341"/>
        <a:ext cx="7656224" cy="589527"/>
      </dsp:txXfrm>
    </dsp:sp>
    <dsp:sp modelId="{AF3B61D6-D450-E640-86C4-DB1C94D4C4EF}">
      <dsp:nvSpPr>
        <dsp:cNvPr id="0" name=""/>
        <dsp:cNvSpPr/>
      </dsp:nvSpPr>
      <dsp:spPr>
        <a:xfrm>
          <a:off x="627662" y="713182"/>
          <a:ext cx="8405219" cy="62620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Operations</a:t>
          </a:r>
        </a:p>
      </dsp:txBody>
      <dsp:txXfrm>
        <a:off x="646003" y="731523"/>
        <a:ext cx="7333838" cy="589527"/>
      </dsp:txXfrm>
    </dsp:sp>
    <dsp:sp modelId="{5CFBF5C0-E60A-CD4D-B2D4-6CE70F7C7F39}">
      <dsp:nvSpPr>
        <dsp:cNvPr id="0" name=""/>
        <dsp:cNvSpPr/>
      </dsp:nvSpPr>
      <dsp:spPr>
        <a:xfrm>
          <a:off x="1255324" y="1426365"/>
          <a:ext cx="8405219" cy="6262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QA Team</a:t>
          </a:r>
        </a:p>
      </dsp:txBody>
      <dsp:txXfrm>
        <a:off x="1273665" y="1444706"/>
        <a:ext cx="7333838" cy="589527"/>
      </dsp:txXfrm>
    </dsp:sp>
    <dsp:sp modelId="{6ED7E5C7-3828-F64B-8E4E-A0F74535A48F}">
      <dsp:nvSpPr>
        <dsp:cNvPr id="0" name=""/>
        <dsp:cNvSpPr/>
      </dsp:nvSpPr>
      <dsp:spPr>
        <a:xfrm>
          <a:off x="1882987" y="2139548"/>
          <a:ext cx="8405219" cy="62620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Pre-production</a:t>
          </a:r>
        </a:p>
      </dsp:txBody>
      <dsp:txXfrm>
        <a:off x="1901328" y="2157889"/>
        <a:ext cx="7333838" cy="589527"/>
      </dsp:txXfrm>
    </dsp:sp>
    <dsp:sp modelId="{26F80869-0843-EE48-BE4F-6DB3B8490823}">
      <dsp:nvSpPr>
        <dsp:cNvPr id="0" name=""/>
        <dsp:cNvSpPr/>
      </dsp:nvSpPr>
      <dsp:spPr>
        <a:xfrm>
          <a:off x="2510649" y="2852730"/>
          <a:ext cx="8405219" cy="62620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latin typeface="Arial" panose="020B0604020202020204" pitchFamily="34" charset="0"/>
              <a:cs typeface="Arial" panose="020B0604020202020204" pitchFamily="34" charset="0"/>
            </a:rPr>
            <a:t>Production</a:t>
          </a:r>
        </a:p>
      </dsp:txBody>
      <dsp:txXfrm>
        <a:off x="2528990" y="2871071"/>
        <a:ext cx="7333838" cy="589527"/>
      </dsp:txXfrm>
    </dsp:sp>
    <dsp:sp modelId="{34F9BC18-8053-3144-98E5-2821318CFD99}">
      <dsp:nvSpPr>
        <dsp:cNvPr id="0" name=""/>
        <dsp:cNvSpPr/>
      </dsp:nvSpPr>
      <dsp:spPr>
        <a:xfrm>
          <a:off x="7998183" y="457480"/>
          <a:ext cx="407035" cy="4070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089766" y="457480"/>
        <a:ext cx="223869" cy="306294"/>
      </dsp:txXfrm>
    </dsp:sp>
    <dsp:sp modelId="{722CB5D8-3610-F44B-AF00-8BBC7E633E28}">
      <dsp:nvSpPr>
        <dsp:cNvPr id="0" name=""/>
        <dsp:cNvSpPr/>
      </dsp:nvSpPr>
      <dsp:spPr>
        <a:xfrm>
          <a:off x="8625845" y="1170663"/>
          <a:ext cx="407035" cy="40703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717428" y="1170663"/>
        <a:ext cx="223869" cy="306294"/>
      </dsp:txXfrm>
    </dsp:sp>
    <dsp:sp modelId="{751AE39F-3725-7549-AE69-69EE6162A412}">
      <dsp:nvSpPr>
        <dsp:cNvPr id="0" name=""/>
        <dsp:cNvSpPr/>
      </dsp:nvSpPr>
      <dsp:spPr>
        <a:xfrm>
          <a:off x="9253508" y="1873409"/>
          <a:ext cx="407035" cy="40703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345091" y="1873409"/>
        <a:ext cx="223869" cy="306294"/>
      </dsp:txXfrm>
    </dsp:sp>
    <dsp:sp modelId="{2D2161B4-A1CA-7D43-9A62-A6298F11112C}">
      <dsp:nvSpPr>
        <dsp:cNvPr id="0" name=""/>
        <dsp:cNvSpPr/>
      </dsp:nvSpPr>
      <dsp:spPr>
        <a:xfrm>
          <a:off x="9881170" y="2593549"/>
          <a:ext cx="407035" cy="40703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972753" y="2593549"/>
        <a:ext cx="223869" cy="3062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C3084-1812-42FB-8EDD-B2AD839DD3C9}">
      <dsp:nvSpPr>
        <dsp:cNvPr id="0" name=""/>
        <dsp:cNvSpPr/>
      </dsp:nvSpPr>
      <dsp:spPr>
        <a:xfrm>
          <a:off x="558493" y="431573"/>
          <a:ext cx="1445542" cy="14455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5C91E5-1999-4F33-879B-24B10B2D4EE5}">
      <dsp:nvSpPr>
        <dsp:cNvPr id="0" name=""/>
        <dsp:cNvSpPr/>
      </dsp:nvSpPr>
      <dsp:spPr>
        <a:xfrm>
          <a:off x="866559" y="739639"/>
          <a:ext cx="829409" cy="8294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8D3D4A-6D12-4615-8DA7-9E1E34E3F009}">
      <dsp:nvSpPr>
        <dsp:cNvPr id="0" name=""/>
        <dsp:cNvSpPr/>
      </dsp:nvSpPr>
      <dsp:spPr>
        <a:xfrm>
          <a:off x="96393" y="2327366"/>
          <a:ext cx="236974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600" b="1" kern="1200"/>
            <a:t>Management of hosting environments</a:t>
          </a:r>
          <a:endParaRPr lang="en-US" sz="2600" kern="1200"/>
        </a:p>
      </dsp:txBody>
      <dsp:txXfrm>
        <a:off x="96393" y="2327366"/>
        <a:ext cx="2369741" cy="720000"/>
      </dsp:txXfrm>
    </dsp:sp>
    <dsp:sp modelId="{D8E3A910-4624-42A3-8336-245E7F1264E5}">
      <dsp:nvSpPr>
        <dsp:cNvPr id="0" name=""/>
        <dsp:cNvSpPr/>
      </dsp:nvSpPr>
      <dsp:spPr>
        <a:xfrm>
          <a:off x="3342939" y="431573"/>
          <a:ext cx="1445542" cy="144554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C06EF2-A1C6-4731-8657-D60F4444E8AC}">
      <dsp:nvSpPr>
        <dsp:cNvPr id="0" name=""/>
        <dsp:cNvSpPr/>
      </dsp:nvSpPr>
      <dsp:spPr>
        <a:xfrm>
          <a:off x="3651006" y="739639"/>
          <a:ext cx="829409" cy="8294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A8FF0-008A-4F78-86E8-43A2E2F233F8}">
      <dsp:nvSpPr>
        <dsp:cNvPr id="0" name=""/>
        <dsp:cNvSpPr/>
      </dsp:nvSpPr>
      <dsp:spPr>
        <a:xfrm>
          <a:off x="2880840" y="2327366"/>
          <a:ext cx="236974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600" b="1" kern="1200"/>
            <a:t>Continuity in software delivery</a:t>
          </a:r>
          <a:endParaRPr lang="en-US" sz="2600" kern="1200"/>
        </a:p>
      </dsp:txBody>
      <dsp:txXfrm>
        <a:off x="2880840" y="2327366"/>
        <a:ext cx="2369741" cy="720000"/>
      </dsp:txXfrm>
    </dsp:sp>
    <dsp:sp modelId="{F76CD621-9F11-4B89-8CB4-580F2438F55B}">
      <dsp:nvSpPr>
        <dsp:cNvPr id="0" name=""/>
        <dsp:cNvSpPr/>
      </dsp:nvSpPr>
      <dsp:spPr>
        <a:xfrm>
          <a:off x="6127386" y="431573"/>
          <a:ext cx="1445542" cy="14455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0391D-D5BB-4EF1-99C0-CF17BDB5E002}">
      <dsp:nvSpPr>
        <dsp:cNvPr id="0" name=""/>
        <dsp:cNvSpPr/>
      </dsp:nvSpPr>
      <dsp:spPr>
        <a:xfrm>
          <a:off x="6435452" y="739639"/>
          <a:ext cx="829409" cy="8294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D88831-7CFA-48C0-88FC-2D1AB21B07A7}">
      <dsp:nvSpPr>
        <dsp:cNvPr id="0" name=""/>
        <dsp:cNvSpPr/>
      </dsp:nvSpPr>
      <dsp:spPr>
        <a:xfrm>
          <a:off x="5665286" y="2327366"/>
          <a:ext cx="236974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600" b="1" kern="1200"/>
            <a:t>Efficient use of hardware</a:t>
          </a:r>
          <a:endParaRPr lang="en-US" sz="2600" kern="1200"/>
        </a:p>
      </dsp:txBody>
      <dsp:txXfrm>
        <a:off x="5665286" y="2327366"/>
        <a:ext cx="2369741" cy="720000"/>
      </dsp:txXfrm>
    </dsp:sp>
    <dsp:sp modelId="{B3DD9AB1-43BE-4836-A3AC-B13CFEFB3D31}">
      <dsp:nvSpPr>
        <dsp:cNvPr id="0" name=""/>
        <dsp:cNvSpPr/>
      </dsp:nvSpPr>
      <dsp:spPr>
        <a:xfrm>
          <a:off x="8911833" y="431573"/>
          <a:ext cx="1445542" cy="144554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BBE03F-C566-41E2-834D-4D4A915CD00F}">
      <dsp:nvSpPr>
        <dsp:cNvPr id="0" name=""/>
        <dsp:cNvSpPr/>
      </dsp:nvSpPr>
      <dsp:spPr>
        <a:xfrm>
          <a:off x="9219899" y="739639"/>
          <a:ext cx="829409" cy="8294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1BF24-B50A-4006-9C7F-A49FEA114E05}">
      <dsp:nvSpPr>
        <dsp:cNvPr id="0" name=""/>
        <dsp:cNvSpPr/>
      </dsp:nvSpPr>
      <dsp:spPr>
        <a:xfrm>
          <a:off x="8449733" y="2327366"/>
          <a:ext cx="236974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600" b="1" kern="1200"/>
            <a:t>Application portability</a:t>
          </a:r>
          <a:endParaRPr lang="en-US" sz="2600" kern="1200"/>
        </a:p>
      </dsp:txBody>
      <dsp:txXfrm>
        <a:off x="8449733" y="2327366"/>
        <a:ext cx="2369741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81281-78AF-4115-8A1C-2ECF60B9F4CB}">
      <dsp:nvSpPr>
        <dsp:cNvPr id="0" name=""/>
        <dsp:cNvSpPr/>
      </dsp:nvSpPr>
      <dsp:spPr>
        <a:xfrm>
          <a:off x="0" y="747870"/>
          <a:ext cx="6900512" cy="18112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A8B03-D325-446F-A458-D010CD03F65B}">
      <dsp:nvSpPr>
        <dsp:cNvPr id="0" name=""/>
        <dsp:cNvSpPr/>
      </dsp:nvSpPr>
      <dsp:spPr>
        <a:xfrm>
          <a:off x="547896" y="1155397"/>
          <a:ext cx="997150" cy="9961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60580E-7378-40EE-A6D8-FD6CCBF1B9C8}">
      <dsp:nvSpPr>
        <dsp:cNvPr id="0" name=""/>
        <dsp:cNvSpPr/>
      </dsp:nvSpPr>
      <dsp:spPr>
        <a:xfrm>
          <a:off x="2092943" y="747870"/>
          <a:ext cx="4803474" cy="181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876" tIns="191876" rIns="191876" bIns="1918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Arial" panose="020B0604020202020204" pitchFamily="34" charset="0"/>
              <a:cs typeface="Arial" panose="020B0604020202020204" pitchFamily="34" charset="0"/>
            </a:rPr>
            <a:t>A container is a loosely isolated environment that allows us to build and run </a:t>
          </a:r>
          <a:r>
            <a:rPr lang="en-IN" sz="2400" b="1" kern="1200" dirty="0">
              <a:latin typeface="Arial" panose="020B0604020202020204" pitchFamily="34" charset="0"/>
              <a:cs typeface="Arial" panose="020B0604020202020204" pitchFamily="34" charset="0"/>
            </a:rPr>
            <a:t>software packages</a:t>
          </a:r>
          <a:r>
            <a:rPr lang="en-IN" sz="24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92943" y="747870"/>
        <a:ext cx="4803474" cy="1813000"/>
      </dsp:txXfrm>
    </dsp:sp>
    <dsp:sp modelId="{DDA0FF9D-C178-4F13-83A6-A5E304624A5F}">
      <dsp:nvSpPr>
        <dsp:cNvPr id="0" name=""/>
        <dsp:cNvSpPr/>
      </dsp:nvSpPr>
      <dsp:spPr>
        <a:xfrm>
          <a:off x="0" y="2975270"/>
          <a:ext cx="6900512" cy="18112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3A22AB-5F23-4825-BB94-47F87BC03050}">
      <dsp:nvSpPr>
        <dsp:cNvPr id="0" name=""/>
        <dsp:cNvSpPr/>
      </dsp:nvSpPr>
      <dsp:spPr>
        <a:xfrm>
          <a:off x="547896" y="3382797"/>
          <a:ext cx="997150" cy="9961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B33150-B9BE-4D6A-8DDA-75D666C58747}">
      <dsp:nvSpPr>
        <dsp:cNvPr id="0" name=""/>
        <dsp:cNvSpPr/>
      </dsp:nvSpPr>
      <dsp:spPr>
        <a:xfrm>
          <a:off x="2092943" y="2975270"/>
          <a:ext cx="4803474" cy="181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876" tIns="191876" rIns="191876" bIns="19187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Arial" panose="020B0604020202020204" pitchFamily="34" charset="0"/>
              <a:cs typeface="Arial" panose="020B0604020202020204" pitchFamily="34" charset="0"/>
            </a:rPr>
            <a:t>These software packages include the code and all dependencies to run applications quickly and reliably on any computing environment. We call these packages </a:t>
          </a:r>
          <a:r>
            <a:rPr lang="en-IN" sz="2000" i="1" kern="1200" dirty="0">
              <a:latin typeface="Arial" panose="020B0604020202020204" pitchFamily="34" charset="0"/>
              <a:cs typeface="Arial" panose="020B0604020202020204" pitchFamily="34" charset="0"/>
            </a:rPr>
            <a:t>container images</a:t>
          </a:r>
          <a:r>
            <a:rPr lang="en-IN" sz="20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92943" y="2975270"/>
        <a:ext cx="4803474" cy="1813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A827C-D2B8-476F-8CD5-DDDB93EF74D0}">
      <dsp:nvSpPr>
        <dsp:cNvPr id="0" name=""/>
        <dsp:cNvSpPr/>
      </dsp:nvSpPr>
      <dsp:spPr>
        <a:xfrm>
          <a:off x="0" y="851470"/>
          <a:ext cx="6900512" cy="17077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2BB1CD-7F02-4988-BB5C-E1C235DD7CFC}">
      <dsp:nvSpPr>
        <dsp:cNvPr id="0" name=""/>
        <dsp:cNvSpPr/>
      </dsp:nvSpPr>
      <dsp:spPr>
        <a:xfrm>
          <a:off x="516588" y="1235709"/>
          <a:ext cx="940170" cy="9392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4DFC2-F084-4C47-BBEC-02F8EC1C7222}">
      <dsp:nvSpPr>
        <dsp:cNvPr id="0" name=""/>
        <dsp:cNvSpPr/>
      </dsp:nvSpPr>
      <dsp:spPr>
        <a:xfrm>
          <a:off x="1973347" y="851470"/>
          <a:ext cx="4923305" cy="170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912" tIns="180912" rIns="180912" bIns="180912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0" i="0" u="none" kern="1200" dirty="0">
              <a:latin typeface="Arial" panose="020B0604020202020204" pitchFamily="34" charset="0"/>
              <a:cs typeface="Arial" panose="020B0604020202020204" pitchFamily="34" charset="0"/>
            </a:rPr>
            <a:t>OS virtualization method that is used to deploy and run containers </a:t>
          </a:r>
          <a:endParaRPr lang="en-US" sz="3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73347" y="851470"/>
        <a:ext cx="4923305" cy="1709400"/>
      </dsp:txXfrm>
    </dsp:sp>
    <dsp:sp modelId="{D5DE3D6B-7883-48D1-8994-A052646250E0}">
      <dsp:nvSpPr>
        <dsp:cNvPr id="0" name=""/>
        <dsp:cNvSpPr/>
      </dsp:nvSpPr>
      <dsp:spPr>
        <a:xfrm>
          <a:off x="0" y="2975270"/>
          <a:ext cx="6900512" cy="17077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B0CE-8C31-4484-B320-BB694994436E}">
      <dsp:nvSpPr>
        <dsp:cNvPr id="0" name=""/>
        <dsp:cNvSpPr/>
      </dsp:nvSpPr>
      <dsp:spPr>
        <a:xfrm>
          <a:off x="516588" y="3359509"/>
          <a:ext cx="940170" cy="9392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8A895-87FB-46CC-82CF-133895EC7451}">
      <dsp:nvSpPr>
        <dsp:cNvPr id="0" name=""/>
        <dsp:cNvSpPr/>
      </dsp:nvSpPr>
      <dsp:spPr>
        <a:xfrm>
          <a:off x="1973347" y="2975270"/>
          <a:ext cx="4923305" cy="170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912" tIns="180912" rIns="180912" bIns="180912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0" i="0" u="none" kern="1200" dirty="0">
              <a:latin typeface="Arial" panose="020B0604020202020204" pitchFamily="34" charset="0"/>
              <a:cs typeface="Arial" panose="020B0604020202020204" pitchFamily="34" charset="0"/>
            </a:rPr>
            <a:t>Containers can run on physical hardware, in the cloud, VMs, and across multiple OSs.</a:t>
          </a:r>
          <a:endParaRPr lang="en-US" sz="3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73347" y="2975270"/>
        <a:ext cx="4923305" cy="17094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3D3E7-34DE-4D53-8057-A403A616009C}">
      <dsp:nvSpPr>
        <dsp:cNvPr id="0" name=""/>
        <dsp:cNvSpPr/>
      </dsp:nvSpPr>
      <dsp:spPr>
        <a:xfrm>
          <a:off x="19211" y="32326"/>
          <a:ext cx="883705" cy="8837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0E3D20-EAE1-48D2-8D26-0A947A4F7656}">
      <dsp:nvSpPr>
        <dsp:cNvPr id="0" name=""/>
        <dsp:cNvSpPr/>
      </dsp:nvSpPr>
      <dsp:spPr>
        <a:xfrm>
          <a:off x="204789" y="217904"/>
          <a:ext cx="512548" cy="5125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87423-726A-41D9-BDCD-8612675B52CF}">
      <dsp:nvSpPr>
        <dsp:cNvPr id="0" name=""/>
        <dsp:cNvSpPr/>
      </dsp:nvSpPr>
      <dsp:spPr>
        <a:xfrm>
          <a:off x="1092281" y="32326"/>
          <a:ext cx="2083019" cy="88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Fast </a:t>
          </a:r>
          <a:r>
            <a:rPr lang="en-IN" sz="1800" b="1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startup</a:t>
          </a:r>
          <a:r>
            <a:rPr lang="en-IN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Launch containers in seconds.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92281" y="32326"/>
        <a:ext cx="2083019" cy="883705"/>
      </dsp:txXfrm>
    </dsp:sp>
    <dsp:sp modelId="{F4087893-3C56-4C3C-AEA7-0189C5AD33D4}">
      <dsp:nvSpPr>
        <dsp:cNvPr id="0" name=""/>
        <dsp:cNvSpPr/>
      </dsp:nvSpPr>
      <dsp:spPr>
        <a:xfrm>
          <a:off x="3538251" y="32326"/>
          <a:ext cx="883705" cy="883705"/>
        </a:xfrm>
        <a:prstGeom prst="ellipse">
          <a:avLst/>
        </a:prstGeom>
        <a:solidFill>
          <a:schemeClr val="accent2">
            <a:hueOff val="-489910"/>
            <a:satOff val="-2263"/>
            <a:lumOff val="-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20CD0-1540-4380-BDEB-001E4464CBCF}">
      <dsp:nvSpPr>
        <dsp:cNvPr id="0" name=""/>
        <dsp:cNvSpPr/>
      </dsp:nvSpPr>
      <dsp:spPr>
        <a:xfrm>
          <a:off x="3723829" y="217904"/>
          <a:ext cx="512548" cy="512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3FA4A-0602-4C50-A347-0F3951FA4256}">
      <dsp:nvSpPr>
        <dsp:cNvPr id="0" name=""/>
        <dsp:cNvSpPr/>
      </dsp:nvSpPr>
      <dsp:spPr>
        <a:xfrm>
          <a:off x="4611321" y="32326"/>
          <a:ext cx="2083019" cy="88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Per second billing</a:t>
          </a:r>
          <a:r>
            <a:rPr lang="en-IN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Incur costs only while the container is running.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11321" y="32326"/>
        <a:ext cx="2083019" cy="883705"/>
      </dsp:txXfrm>
    </dsp:sp>
    <dsp:sp modelId="{5E7380E1-3112-4D28-9EC5-8B3CDBE7331C}">
      <dsp:nvSpPr>
        <dsp:cNvPr id="0" name=""/>
        <dsp:cNvSpPr/>
      </dsp:nvSpPr>
      <dsp:spPr>
        <a:xfrm>
          <a:off x="19211" y="1615547"/>
          <a:ext cx="883705" cy="883705"/>
        </a:xfrm>
        <a:prstGeom prst="ellipse">
          <a:avLst/>
        </a:prstGeom>
        <a:solidFill>
          <a:schemeClr val="accent2">
            <a:hueOff val="-979820"/>
            <a:satOff val="-4526"/>
            <a:lumOff val="-9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9BFC5-395F-4261-94CF-99F1AA8C2221}">
      <dsp:nvSpPr>
        <dsp:cNvPr id="0" name=""/>
        <dsp:cNvSpPr/>
      </dsp:nvSpPr>
      <dsp:spPr>
        <a:xfrm>
          <a:off x="204789" y="1801125"/>
          <a:ext cx="512548" cy="512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A00DB-0066-46E3-A7AC-0F2D3FC0A2AD}">
      <dsp:nvSpPr>
        <dsp:cNvPr id="0" name=""/>
        <dsp:cNvSpPr/>
      </dsp:nvSpPr>
      <dsp:spPr>
        <a:xfrm>
          <a:off x="1092281" y="1615547"/>
          <a:ext cx="2083019" cy="88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Hypervisor-level security</a:t>
          </a:r>
          <a:r>
            <a:rPr lang="en-IN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Isolate your application as completely as it would be in a VM.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92281" y="1615547"/>
        <a:ext cx="2083019" cy="883705"/>
      </dsp:txXfrm>
    </dsp:sp>
    <dsp:sp modelId="{2C9163BB-053E-4C04-86B7-654310206A66}">
      <dsp:nvSpPr>
        <dsp:cNvPr id="0" name=""/>
        <dsp:cNvSpPr/>
      </dsp:nvSpPr>
      <dsp:spPr>
        <a:xfrm>
          <a:off x="3538251" y="1615547"/>
          <a:ext cx="883705" cy="883705"/>
        </a:xfrm>
        <a:prstGeom prst="ellipse">
          <a:avLst/>
        </a:prstGeom>
        <a:solidFill>
          <a:schemeClr val="accent2">
            <a:hueOff val="-1469730"/>
            <a:satOff val="-6788"/>
            <a:lumOff val="-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BC07F-94AD-4424-8F12-5D8C103ADCC1}">
      <dsp:nvSpPr>
        <dsp:cNvPr id="0" name=""/>
        <dsp:cNvSpPr/>
      </dsp:nvSpPr>
      <dsp:spPr>
        <a:xfrm>
          <a:off x="3723829" y="1801125"/>
          <a:ext cx="512548" cy="5125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88C8AD-66CA-4E1D-8764-EF6DF0EAB83F}">
      <dsp:nvSpPr>
        <dsp:cNvPr id="0" name=""/>
        <dsp:cNvSpPr/>
      </dsp:nvSpPr>
      <dsp:spPr>
        <a:xfrm>
          <a:off x="4611321" y="1615547"/>
          <a:ext cx="2083019" cy="88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Custom sizes</a:t>
          </a:r>
          <a:r>
            <a:rPr lang="en-IN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Specify exact values for CPU cores and memory.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11321" y="1615547"/>
        <a:ext cx="2083019" cy="883705"/>
      </dsp:txXfrm>
    </dsp:sp>
    <dsp:sp modelId="{B8003B69-9A24-4C96-9403-29D33FE2A04A}">
      <dsp:nvSpPr>
        <dsp:cNvPr id="0" name=""/>
        <dsp:cNvSpPr/>
      </dsp:nvSpPr>
      <dsp:spPr>
        <a:xfrm>
          <a:off x="19211" y="3198768"/>
          <a:ext cx="883705" cy="883705"/>
        </a:xfrm>
        <a:prstGeom prst="ellipse">
          <a:avLst/>
        </a:prstGeom>
        <a:solidFill>
          <a:schemeClr val="accent2">
            <a:hueOff val="-1959640"/>
            <a:satOff val="-9051"/>
            <a:lumOff val="-1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0E1997-0277-4B51-AAD5-76DF4ABA94AD}">
      <dsp:nvSpPr>
        <dsp:cNvPr id="0" name=""/>
        <dsp:cNvSpPr/>
      </dsp:nvSpPr>
      <dsp:spPr>
        <a:xfrm>
          <a:off x="204789" y="3384346"/>
          <a:ext cx="512548" cy="5125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C5CDE-4160-4129-B7BB-DF5893247DFE}">
      <dsp:nvSpPr>
        <dsp:cNvPr id="0" name=""/>
        <dsp:cNvSpPr/>
      </dsp:nvSpPr>
      <dsp:spPr>
        <a:xfrm>
          <a:off x="1092281" y="3198768"/>
          <a:ext cx="2083019" cy="88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Persistent storage</a:t>
          </a:r>
          <a:r>
            <a:rPr lang="en-IN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Mount Azure Files shares directly to a container to retrieve and persist state.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92281" y="3198768"/>
        <a:ext cx="2083019" cy="883705"/>
      </dsp:txXfrm>
    </dsp:sp>
    <dsp:sp modelId="{5D89DF5B-78B0-4FFD-97B8-31E488A88318}">
      <dsp:nvSpPr>
        <dsp:cNvPr id="0" name=""/>
        <dsp:cNvSpPr/>
      </dsp:nvSpPr>
      <dsp:spPr>
        <a:xfrm>
          <a:off x="3538251" y="3198768"/>
          <a:ext cx="883705" cy="883705"/>
        </a:xfrm>
        <a:prstGeom prst="ellipse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27B0A-774E-4EA2-9EF5-BC6A275059F6}">
      <dsp:nvSpPr>
        <dsp:cNvPr id="0" name=""/>
        <dsp:cNvSpPr/>
      </dsp:nvSpPr>
      <dsp:spPr>
        <a:xfrm>
          <a:off x="3723829" y="3384346"/>
          <a:ext cx="512548" cy="51254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BA9F2-E625-41B5-A6F4-AF564F4BF283}">
      <dsp:nvSpPr>
        <dsp:cNvPr id="0" name=""/>
        <dsp:cNvSpPr/>
      </dsp:nvSpPr>
      <dsp:spPr>
        <a:xfrm>
          <a:off x="4611321" y="3198768"/>
          <a:ext cx="2083019" cy="88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Linux and Windows</a:t>
          </a:r>
          <a:r>
            <a:rPr lang="en-IN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Schedule both Windows and Linux containers using the same API.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11321" y="3198768"/>
        <a:ext cx="2083019" cy="88370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CE1206-5807-462E-9E66-96FB27BBFC89}">
      <dsp:nvSpPr>
        <dsp:cNvPr id="0" name=""/>
        <dsp:cNvSpPr/>
      </dsp:nvSpPr>
      <dsp:spPr>
        <a:xfrm>
          <a:off x="82613" y="57277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4802F-7E0C-42A5-8E0A-FFF4726C92A8}">
      <dsp:nvSpPr>
        <dsp:cNvPr id="0" name=""/>
        <dsp:cNvSpPr/>
      </dsp:nvSpPr>
      <dsp:spPr>
        <a:xfrm>
          <a:off x="271034" y="245699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649B1-2C7E-4244-9831-3459B317D1FE}">
      <dsp:nvSpPr>
        <dsp:cNvPr id="0" name=""/>
        <dsp:cNvSpPr/>
      </dsp:nvSpPr>
      <dsp:spPr>
        <a:xfrm>
          <a:off x="1172126" y="5727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1. Create your Azure Account</a:t>
          </a:r>
        </a:p>
      </dsp:txBody>
      <dsp:txXfrm>
        <a:off x="1172126" y="57277"/>
        <a:ext cx="2114937" cy="897246"/>
      </dsp:txXfrm>
    </dsp:sp>
    <dsp:sp modelId="{5FA2400F-73E4-46B8-B45A-5C49B556522F}">
      <dsp:nvSpPr>
        <dsp:cNvPr id="0" name=""/>
        <dsp:cNvSpPr/>
      </dsp:nvSpPr>
      <dsp:spPr>
        <a:xfrm>
          <a:off x="3655575" y="57277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00FF9-14EF-4794-AF02-C5E36A4CC670}">
      <dsp:nvSpPr>
        <dsp:cNvPr id="0" name=""/>
        <dsp:cNvSpPr/>
      </dsp:nvSpPr>
      <dsp:spPr>
        <a:xfrm>
          <a:off x="3843996" y="245699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5D3F4-A1B3-4AA2-A686-AA4E827FCE94}">
      <dsp:nvSpPr>
        <dsp:cNvPr id="0" name=""/>
        <dsp:cNvSpPr/>
      </dsp:nvSpPr>
      <dsp:spPr>
        <a:xfrm>
          <a:off x="4745088" y="5727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2. n search bar, type “Container Instances”</a:t>
          </a:r>
        </a:p>
      </dsp:txBody>
      <dsp:txXfrm>
        <a:off x="4745088" y="57277"/>
        <a:ext cx="2114937" cy="897246"/>
      </dsp:txXfrm>
    </dsp:sp>
    <dsp:sp modelId="{ED06A42E-28C7-43D5-A304-AC1683D9B741}">
      <dsp:nvSpPr>
        <dsp:cNvPr id="0" name=""/>
        <dsp:cNvSpPr/>
      </dsp:nvSpPr>
      <dsp:spPr>
        <a:xfrm>
          <a:off x="7228536" y="57277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36BE42-11FA-46A7-A487-F644D348329F}">
      <dsp:nvSpPr>
        <dsp:cNvPr id="0" name=""/>
        <dsp:cNvSpPr/>
      </dsp:nvSpPr>
      <dsp:spPr>
        <a:xfrm>
          <a:off x="7416958" y="245699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FAC2F-720A-47C0-AE5C-BD8E2BBC5025}">
      <dsp:nvSpPr>
        <dsp:cNvPr id="0" name=""/>
        <dsp:cNvSpPr/>
      </dsp:nvSpPr>
      <dsp:spPr>
        <a:xfrm>
          <a:off x="8318049" y="5727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3. Click “ Create Container Instances”</a:t>
          </a:r>
        </a:p>
      </dsp:txBody>
      <dsp:txXfrm>
        <a:off x="8318049" y="57277"/>
        <a:ext cx="2114937" cy="897246"/>
      </dsp:txXfrm>
    </dsp:sp>
    <dsp:sp modelId="{FD7809AF-EFC9-4D16-9E3F-0C4DCF8200DE}">
      <dsp:nvSpPr>
        <dsp:cNvPr id="0" name=""/>
        <dsp:cNvSpPr/>
      </dsp:nvSpPr>
      <dsp:spPr>
        <a:xfrm>
          <a:off x="82613" y="1677357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FCDF2-9D87-4FF0-B41A-2C6A12AC629D}">
      <dsp:nvSpPr>
        <dsp:cNvPr id="0" name=""/>
        <dsp:cNvSpPr/>
      </dsp:nvSpPr>
      <dsp:spPr>
        <a:xfrm>
          <a:off x="271034" y="1865778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A2055-D116-4737-8759-9A78ABEFA639}">
      <dsp:nvSpPr>
        <dsp:cNvPr id="0" name=""/>
        <dsp:cNvSpPr/>
      </dsp:nvSpPr>
      <dsp:spPr>
        <a:xfrm>
          <a:off x="1172126" y="167735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4. Give relevant details of name and resource group </a:t>
          </a:r>
        </a:p>
      </dsp:txBody>
      <dsp:txXfrm>
        <a:off x="1172126" y="1677357"/>
        <a:ext cx="2114937" cy="897246"/>
      </dsp:txXfrm>
    </dsp:sp>
    <dsp:sp modelId="{F09F4DE3-9654-47B9-B8AB-78149D5BB5F8}">
      <dsp:nvSpPr>
        <dsp:cNvPr id="0" name=""/>
        <dsp:cNvSpPr/>
      </dsp:nvSpPr>
      <dsp:spPr>
        <a:xfrm>
          <a:off x="3655575" y="1677357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47AEED-5A9C-46BE-A764-C9140A6067FA}">
      <dsp:nvSpPr>
        <dsp:cNvPr id="0" name=""/>
        <dsp:cNvSpPr/>
      </dsp:nvSpPr>
      <dsp:spPr>
        <a:xfrm>
          <a:off x="3843996" y="1865778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393CD-0F21-444F-9CED-042E09E0ECE9}">
      <dsp:nvSpPr>
        <dsp:cNvPr id="0" name=""/>
        <dsp:cNvSpPr/>
      </dsp:nvSpPr>
      <dsp:spPr>
        <a:xfrm>
          <a:off x="4745088" y="167735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5. Select your container image</a:t>
          </a:r>
        </a:p>
      </dsp:txBody>
      <dsp:txXfrm>
        <a:off x="4745088" y="1677357"/>
        <a:ext cx="2114937" cy="897246"/>
      </dsp:txXfrm>
    </dsp:sp>
    <dsp:sp modelId="{41C11BDF-0EC0-4210-B4A8-0621A59FDF5E}">
      <dsp:nvSpPr>
        <dsp:cNvPr id="0" name=""/>
        <dsp:cNvSpPr/>
      </dsp:nvSpPr>
      <dsp:spPr>
        <a:xfrm>
          <a:off x="7228536" y="1677357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843C66-3A0D-4E29-AE2A-F3C2A33B5CB4}">
      <dsp:nvSpPr>
        <dsp:cNvPr id="0" name=""/>
        <dsp:cNvSpPr/>
      </dsp:nvSpPr>
      <dsp:spPr>
        <a:xfrm>
          <a:off x="7416958" y="1865778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B48D4C-4F9F-4046-AD3D-8CA35EF4690E}">
      <dsp:nvSpPr>
        <dsp:cNvPr id="0" name=""/>
        <dsp:cNvSpPr/>
      </dsp:nvSpPr>
      <dsp:spPr>
        <a:xfrm>
          <a:off x="8318049" y="167735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I6. n Networking tab, give DNS name of the container</a:t>
          </a:r>
        </a:p>
      </dsp:txBody>
      <dsp:txXfrm>
        <a:off x="8318049" y="1677357"/>
        <a:ext cx="2114937" cy="897246"/>
      </dsp:txXfrm>
    </dsp:sp>
    <dsp:sp modelId="{23F14964-39AC-4C17-9F98-B316931A13CB}">
      <dsp:nvSpPr>
        <dsp:cNvPr id="0" name=""/>
        <dsp:cNvSpPr/>
      </dsp:nvSpPr>
      <dsp:spPr>
        <a:xfrm>
          <a:off x="82613" y="3297436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A66DA7-74F5-4C46-9698-E35F916D5239}">
      <dsp:nvSpPr>
        <dsp:cNvPr id="0" name=""/>
        <dsp:cNvSpPr/>
      </dsp:nvSpPr>
      <dsp:spPr>
        <a:xfrm>
          <a:off x="271034" y="3485857"/>
          <a:ext cx="520402" cy="52040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D539B-3F77-437E-8AEE-D27510F11934}">
      <dsp:nvSpPr>
        <dsp:cNvPr id="0" name=""/>
        <dsp:cNvSpPr/>
      </dsp:nvSpPr>
      <dsp:spPr>
        <a:xfrm>
          <a:off x="1159775" y="329743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7. Click “Review and Create”</a:t>
          </a:r>
        </a:p>
      </dsp:txBody>
      <dsp:txXfrm>
        <a:off x="1159775" y="3297436"/>
        <a:ext cx="2114937" cy="897246"/>
      </dsp:txXfrm>
    </dsp:sp>
    <dsp:sp modelId="{18579920-8CAB-4412-A440-20F8D73E45EE}">
      <dsp:nvSpPr>
        <dsp:cNvPr id="0" name=""/>
        <dsp:cNvSpPr/>
      </dsp:nvSpPr>
      <dsp:spPr>
        <a:xfrm>
          <a:off x="3655575" y="3297436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88344-3376-4AD9-9B9D-4757E7312697}">
      <dsp:nvSpPr>
        <dsp:cNvPr id="0" name=""/>
        <dsp:cNvSpPr/>
      </dsp:nvSpPr>
      <dsp:spPr>
        <a:xfrm>
          <a:off x="3843996" y="3485857"/>
          <a:ext cx="520402" cy="520402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19A33-E0D8-47CC-9A22-86F4725D8D33}">
      <dsp:nvSpPr>
        <dsp:cNvPr id="0" name=""/>
        <dsp:cNvSpPr/>
      </dsp:nvSpPr>
      <dsp:spPr>
        <a:xfrm>
          <a:off x="4745088" y="329743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8. Launch your website running on container</a:t>
          </a:r>
        </a:p>
      </dsp:txBody>
      <dsp:txXfrm>
        <a:off x="4745088" y="3297436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7T06:54:39.0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82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3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4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70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44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311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92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96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11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1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5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61" r:id="rId6"/>
    <p:sldLayoutId id="2147483756" r:id="rId7"/>
    <p:sldLayoutId id="2147483757" r:id="rId8"/>
    <p:sldLayoutId id="2147483758" r:id="rId9"/>
    <p:sldLayoutId id="2147483760" r:id="rId10"/>
    <p:sldLayoutId id="21474837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Spotify_logo_vertical_black.jpg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6/12/how-to-create-an-online-shopping-app-like-flipkart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periencetheblog.com/2014/11/why-uber-decline-may-be-good-for.html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zdev.konfhub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-maps.com/carte.php?num_car=17044&amp;lang=en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hyperlink" Target="https://pngimg.com/download/73352" TargetMode="External"/><Relationship Id="rId7" Type="http://schemas.openxmlformats.org/officeDocument/2006/relationships/diagramColors" Target="../diagrams/colors10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hyperlink" Target="https://en.wikipedia.org/wiki/Meetup" TargetMode="External"/><Relationship Id="rId7" Type="http://schemas.openxmlformats.org/officeDocument/2006/relationships/hyperlink" Target="https://rottenwebsites.miraheze.org/wiki/Twitter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hyperlink" Target="https://azdev.konfhub.com/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heatherhollick.com/2019/06/why-use-linkedi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witter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to/matjones/how-to-embed-your-dev-to-blog-in-your-personal-website-4l81" TargetMode="External"/><Relationship Id="rId3" Type="http://schemas.openxmlformats.org/officeDocument/2006/relationships/hyperlink" Target="https://vivekraja98.medium.com/literature-text-translation-audio-synthesis-using-microsoft-azure-cognitive-services-5e35add0c79e?source=your_stories_page-------------------------------------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vivekraja98.medium.com/building-end-to-end-covid-19-forecast-model-using-azure-ml-16da338864b3?source=your_stories_page-------------------------------------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Medium_(servicio)" TargetMode="External"/><Relationship Id="rId5" Type="http://schemas.openxmlformats.org/officeDocument/2006/relationships/image" Target="../media/image25.png"/><Relationship Id="rId10" Type="http://schemas.openxmlformats.org/officeDocument/2006/relationships/hyperlink" Target="https://www.youtube.com/user/github" TargetMode="External"/><Relationship Id="rId4" Type="http://schemas.openxmlformats.org/officeDocument/2006/relationships/hyperlink" Target="https://dev.to/vivek0712/creating-covid19-stats-newsletter-using-azure-function-apps-o72" TargetMode="External"/><Relationship Id="rId9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1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D0858-4A63-AA49-8A89-09E8D941D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</p:spPr>
        <p:txBody>
          <a:bodyPr anchor="b">
            <a:normAutofit/>
          </a:bodyPr>
          <a:lstStyle/>
          <a:p>
            <a:pPr algn="ctr"/>
            <a:r>
              <a:rPr lang="en-US" sz="10000" dirty="0"/>
              <a:t>Tamil Nadu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643D6441-A3FD-7849-A7F1-E1F91FE39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60607"/>
            <a:ext cx="10909643" cy="552659"/>
          </a:xfrm>
        </p:spPr>
        <p:txBody>
          <a:bodyPr anchor="t">
            <a:normAutofit/>
          </a:bodyPr>
          <a:lstStyle/>
          <a:p>
            <a:pPr algn="ctr"/>
            <a:r>
              <a:rPr lang="en-US" sz="2400" b="1"/>
              <a:t>Welcomes you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6AA650-0B76-DA49-AEAE-46EECB546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605345"/>
            <a:ext cx="4894353" cy="2688873"/>
          </a:xfrm>
          <a:prstGeom prst="rect">
            <a:avLst/>
          </a:prstGeom>
        </p:spPr>
      </p:pic>
      <p:sp>
        <p:nvSpPr>
          <p:cNvPr id="31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0086D6"/>
          </a:solidFill>
          <a:ln w="38100" cap="rnd">
            <a:solidFill>
              <a:srgbClr val="0086D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 descr="Shape, circle&#10;&#10;Description automatically generated">
            <a:extLst>
              <a:ext uri="{FF2B5EF4-FFF2-40B4-BE49-F238E27FC236}">
                <a16:creationId xmlns:a16="http://schemas.microsoft.com/office/drawing/2014/main" id="{7D380F26-78F6-3843-8106-B3DA368608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3000"/>
                    </a14:imgEffect>
                    <a14:imgEffect>
                      <a14:colorTemperature colorTemp="9926"/>
                    </a14:imgEffect>
                    <a14:imgEffect>
                      <a14:saturation sat="190000"/>
                    </a14:imgEffect>
                    <a14:imgEffect>
                      <a14:brightnessContrast bright="54000" contrast="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6525"/>
            <a:ext cx="3291770" cy="2438348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35" name="Picture 34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97D2DFD9-BE9B-1541-BB47-A73DE9D73A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9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5000" contrast="6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70789" y="0"/>
            <a:ext cx="2811094" cy="2688873"/>
          </a:xfrm>
          <a:prstGeom prst="rect">
            <a:avLst/>
          </a:prstGeom>
        </p:spPr>
      </p:pic>
      <p:pic>
        <p:nvPicPr>
          <p:cNvPr id="37" name="Picture 36" descr="Shape, circle&#10;&#10;Description automatically generated">
            <a:extLst>
              <a:ext uri="{FF2B5EF4-FFF2-40B4-BE49-F238E27FC236}">
                <a16:creationId xmlns:a16="http://schemas.microsoft.com/office/drawing/2014/main" id="{EB7286E2-B465-4A46-83CB-3DEFAE9A9F0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3000"/>
          </a:blip>
          <a:stretch>
            <a:fillRect/>
          </a:stretch>
        </p:blipFill>
        <p:spPr>
          <a:xfrm>
            <a:off x="9808267" y="4738861"/>
            <a:ext cx="2379137" cy="1982614"/>
          </a:xfrm>
          <a:prstGeom prst="rect">
            <a:avLst/>
          </a:prstGeom>
        </p:spPr>
      </p:pic>
      <p:pic>
        <p:nvPicPr>
          <p:cNvPr id="39" name="Picture 38" descr="A picture containing building, old, outdoor, black&#10;&#10;Description automatically generated">
            <a:extLst>
              <a:ext uri="{FF2B5EF4-FFF2-40B4-BE49-F238E27FC236}">
                <a16:creationId xmlns:a16="http://schemas.microsoft.com/office/drawing/2014/main" id="{60EA9BDF-44A6-8F4F-BA77-0A2B45342A7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6000" contras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945" y="5279913"/>
            <a:ext cx="3005880" cy="15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45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3" descr="Aerial top of container ship in ocean">
            <a:extLst>
              <a:ext uri="{FF2B5EF4-FFF2-40B4-BE49-F238E27FC236}">
                <a16:creationId xmlns:a16="http://schemas.microsoft.com/office/drawing/2014/main" id="{086F5163-2306-4C1A-B3B2-32F27648B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5" b="714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5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11979-E832-254E-94FC-DCC9FA64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422" y="2615389"/>
            <a:ext cx="10905059" cy="26512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What are containers?</a:t>
            </a:r>
          </a:p>
        </p:txBody>
      </p: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6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0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E8F1A-8B27-EA4A-8890-85C184C44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What are containers?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F7312FB4-4CA4-4A8F-B091-3758672585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317010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2379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rgo shipping containers in a pile and on a semi-truck at a harbour">
            <a:extLst>
              <a:ext uri="{FF2B5EF4-FFF2-40B4-BE49-F238E27FC236}">
                <a16:creationId xmlns:a16="http://schemas.microsoft.com/office/drawing/2014/main" id="{2F6F7284-0631-4C05-9B35-708CD849F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0239" r="-1" b="474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6C576A-6D5B-1C43-B25B-B9C357AA5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/>
              <a:t>Microservices &amp;</a:t>
            </a:r>
            <a:br>
              <a:rPr lang="en-US" sz="9600"/>
            </a:br>
            <a:r>
              <a:rPr lang="en-US" sz="9600"/>
              <a:t>Containers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75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AF8CD-6D98-7F47-8094-6AD51F015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7200" dirty="0"/>
              <a:t>Example 1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0CE3F"/>
          </a:solidFill>
          <a:ln w="38100" cap="rnd">
            <a:solidFill>
              <a:srgbClr val="90CE3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B53D5-BBF2-8E4C-AAA1-9CF658ACC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 Engine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Recommendation Engine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Music Player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Playlist Generation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Account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Maintainance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A1BA0B8D-B756-3C44-8517-A614AB9272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317" r="861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1B2D75-CAEA-E64E-80D6-CD6F81083EB0}"/>
              </a:ext>
            </a:extLst>
          </p:cNvPr>
          <p:cNvSpPr txBox="1"/>
          <p:nvPr/>
        </p:nvSpPr>
        <p:spPr>
          <a:xfrm>
            <a:off x="10784242" y="6657945"/>
            <a:ext cx="140775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commons.wikimedia.org/wiki/File:Spotify_logo_vertical_black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490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AF8CD-6D98-7F47-8094-6AD51F015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600" dirty="0"/>
              <a:t>Example 2</a:t>
            </a: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BB208"/>
          </a:solidFill>
          <a:ln w="38100" cap="rnd">
            <a:solidFill>
              <a:srgbClr val="FBB20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B53D5-BBF2-8E4C-AAA1-9CF658ACC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 Engine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Recommendation Engine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Price Tag Generation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Shopping Cart</a:t>
            </a:r>
          </a:p>
          <a:p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50E48E2-7C58-DB46-A6A9-2254CE9816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958" r="2337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8D689C-0EDF-FA4E-80F5-A1743A79C889}"/>
              </a:ext>
            </a:extLst>
          </p:cNvPr>
          <p:cNvSpPr txBox="1"/>
          <p:nvPr/>
        </p:nvSpPr>
        <p:spPr>
          <a:xfrm>
            <a:off x="10697681" y="6657945"/>
            <a:ext cx="149431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technofaq.org/posts/2016/12/how-to-create-an-online-shopping-app-like-flipkar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02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AF8CD-6D98-7F47-8094-6AD51F015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4670097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dirty="0"/>
              <a:t>Example 3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B53D5-BBF2-8E4C-AAA1-9CF658ACC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Route Calculation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Fare Calculation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Assigning Drivers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Ride Tracking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Chat &amp; Support</a:t>
            </a:r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643293C3-10D5-1648-98C5-2369AC97C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1991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C9ECD-F405-CB4E-89FF-5F21F7A5B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 dirty="0"/>
              <a:t>Scenario</a:t>
            </a:r>
          </a:p>
        </p:txBody>
      </p:sp>
      <p:sp>
        <p:nvSpPr>
          <p:cNvPr id="4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2362DE-52D5-4796-8082-6C6096A6FF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665500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7873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D63E4-F8DA-D94E-95B2-B07BDA008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en-US" sz="7200"/>
              <a:t>Challenges?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BF3C6D-4836-4EF4-92FA-5C7C9FD0FB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390539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2160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ourglass">
            <a:extLst>
              <a:ext uri="{FF2B5EF4-FFF2-40B4-BE49-F238E27FC236}">
                <a16:creationId xmlns:a16="http://schemas.microsoft.com/office/drawing/2014/main" id="{2FA0B227-C568-407D-B8C8-03F6ED0058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2103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EBFFFE-7655-B846-A004-A88AFB32B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dirty="0"/>
              <a:t>Solution - Containers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72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D5ED7-4C7B-B944-AA41-17102D10A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2900" dirty="0"/>
              <a:t>Terminology -Containers</a:t>
            </a:r>
            <a:br>
              <a:rPr lang="en-IN" sz="2900" b="1" dirty="0"/>
            </a:br>
            <a:endParaRPr lang="en-US" sz="2900" dirty="0"/>
          </a:p>
        </p:txBody>
      </p:sp>
      <p:sp>
        <p:nvSpPr>
          <p:cNvPr id="50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1574D3F7-D23C-45FA-93BA-6A8FB5062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132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5994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6CA09F6-3AA4-4DFB-92C2-15B3F1650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ketchy rule">
            <a:extLst>
              <a:ext uri="{FF2B5EF4-FFF2-40B4-BE49-F238E27FC236}">
                <a16:creationId xmlns:a16="http://schemas.microsoft.com/office/drawing/2014/main" id="{E0787460-62AF-47DB-8E74-8598B9833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3088" y="2309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0086D6"/>
          </a:solidFill>
          <a:ln w="38100" cap="rnd">
            <a:solidFill>
              <a:srgbClr val="0086D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10AC94-0499-8145-AA58-57453B1A2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5" y="1829819"/>
            <a:ext cx="3532036" cy="194043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218B2F-6629-F446-8195-560400323262}"/>
              </a:ext>
            </a:extLst>
          </p:cNvPr>
          <p:cNvSpPr txBox="1">
            <a:spLocks/>
          </p:cNvSpPr>
          <p:nvPr/>
        </p:nvSpPr>
        <p:spPr>
          <a:xfrm>
            <a:off x="4523087" y="2504819"/>
            <a:ext cx="6986016" cy="3672144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https://azdev.konfhub.com/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Operating in over 100+ cities in India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 3500+ members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1C65C-5E06-EF4C-B7C3-5A08BC2CBCE5}"/>
              </a:ext>
            </a:extLst>
          </p:cNvPr>
          <p:cNvSpPr txBox="1"/>
          <p:nvPr/>
        </p:nvSpPr>
        <p:spPr>
          <a:xfrm>
            <a:off x="4255830" y="538110"/>
            <a:ext cx="709796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Azure Developer </a:t>
            </a:r>
          </a:p>
          <a:p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3D002D-79DD-0747-BBD0-62608FC87FC5}"/>
              </a:ext>
            </a:extLst>
          </p:cNvPr>
          <p:cNvSpPr/>
          <p:nvPr/>
        </p:nvSpPr>
        <p:spPr>
          <a:xfrm>
            <a:off x="0" y="5560541"/>
            <a:ext cx="12188952" cy="13201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E7A9672-F505-2841-AC0E-A954778E2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067" y="6176963"/>
            <a:ext cx="3532036" cy="50331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2717EF2-68FA-4240-A9FB-8784EEA7E9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023" y="6060912"/>
            <a:ext cx="3532036" cy="722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BE6DA4-FF05-F143-9B4B-0316DCAA7080}"/>
              </a:ext>
            </a:extLst>
          </p:cNvPr>
          <p:cNvSpPr txBox="1"/>
          <p:nvPr/>
        </p:nvSpPr>
        <p:spPr>
          <a:xfrm>
            <a:off x="1786002" y="5605021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Powered by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20D477-D845-3C46-AF08-9C0A7D747F7A}"/>
              </a:ext>
            </a:extLst>
          </p:cNvPr>
          <p:cNvSpPr txBox="1"/>
          <p:nvPr/>
        </p:nvSpPr>
        <p:spPr>
          <a:xfrm>
            <a:off x="8817713" y="5637920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Sponsored by</a:t>
            </a:r>
          </a:p>
        </p:txBody>
      </p:sp>
    </p:spTree>
    <p:extLst>
      <p:ext uri="{BB962C8B-B14F-4D97-AF65-F5344CB8AC3E}">
        <p14:creationId xmlns:p14="http://schemas.microsoft.com/office/powerpoint/2010/main" val="721457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81">
            <a:extLst>
              <a:ext uri="{FF2B5EF4-FFF2-40B4-BE49-F238E27FC236}">
                <a16:creationId xmlns:a16="http://schemas.microsoft.com/office/drawing/2014/main" id="{9412A842-B9E7-4C3C-B662-F4D51B2DA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83">
            <a:extLst>
              <a:ext uri="{FF2B5EF4-FFF2-40B4-BE49-F238E27FC236}">
                <a16:creationId xmlns:a16="http://schemas.microsoft.com/office/drawing/2014/main" id="{F46F1031-33AF-48F9-9F84-ABD90CFA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01444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D5ED7-4C7B-B944-AA41-17102D10A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452" y="640823"/>
            <a:ext cx="4120162" cy="5583148"/>
          </a:xfrm>
        </p:spPr>
        <p:txBody>
          <a:bodyPr anchor="ctr"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</a:rPr>
              <a:t>Terminology – Software Containerization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1574D3F7-D23C-45FA-93BA-6A8FB5062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866049"/>
              </p:ext>
            </p:extLst>
          </p:nvPr>
        </p:nvGraphicFramePr>
        <p:xfrm>
          <a:off x="643470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5673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9" name="Rectangle 98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 descr="Aerial view of container ship">
            <a:extLst>
              <a:ext uri="{FF2B5EF4-FFF2-40B4-BE49-F238E27FC236}">
                <a16:creationId xmlns:a16="http://schemas.microsoft.com/office/drawing/2014/main" id="{6236BD3E-A72C-4896-93BF-92A4CB892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110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242731 w 10515600"/>
              <a:gd name="connsiteY3" fmla="*/ 0 h 5416094"/>
              <a:gd name="connsiteX4" fmla="*/ 2912746 w 10515600"/>
              <a:gd name="connsiteY4" fmla="*/ 0 h 5416094"/>
              <a:gd name="connsiteX5" fmla="*/ 3321456 w 10515600"/>
              <a:gd name="connsiteY5" fmla="*/ 0 h 5416094"/>
              <a:gd name="connsiteX6" fmla="*/ 4165675 w 10515600"/>
              <a:gd name="connsiteY6" fmla="*/ 0 h 5416094"/>
              <a:gd name="connsiteX7" fmla="*/ 4835690 w 10515600"/>
              <a:gd name="connsiteY7" fmla="*/ 0 h 5416094"/>
              <a:gd name="connsiteX8" fmla="*/ 5679910 w 10515600"/>
              <a:gd name="connsiteY8" fmla="*/ 0 h 5416094"/>
              <a:gd name="connsiteX9" fmla="*/ 6262823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185767 w 10515600"/>
              <a:gd name="connsiteY12" fmla="*/ 0 h 5416094"/>
              <a:gd name="connsiteX13" fmla="*/ 9029987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396162 h 5416094"/>
              <a:gd name="connsiteX17" fmla="*/ 10515600 w 10515600"/>
              <a:gd name="connsiteY17" fmla="*/ 2034051 h 5416094"/>
              <a:gd name="connsiteX18" fmla="*/ 10515600 w 10515600"/>
              <a:gd name="connsiteY18" fmla="*/ 2599726 h 5416094"/>
              <a:gd name="connsiteX19" fmla="*/ 10515600 w 10515600"/>
              <a:gd name="connsiteY19" fmla="*/ 3129295 h 5416094"/>
              <a:gd name="connsiteX20" fmla="*/ 10515600 w 10515600"/>
              <a:gd name="connsiteY20" fmla="*/ 3622756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8855783 w 10515600"/>
              <a:gd name="connsiteY23" fmla="*/ 5416094 h 5416094"/>
              <a:gd name="connsiteX24" fmla="*/ 8272869 w 10515600"/>
              <a:gd name="connsiteY24" fmla="*/ 5416094 h 5416094"/>
              <a:gd name="connsiteX25" fmla="*/ 7428650 w 10515600"/>
              <a:gd name="connsiteY25" fmla="*/ 5416094 h 5416094"/>
              <a:gd name="connsiteX26" fmla="*/ 6932838 w 10515600"/>
              <a:gd name="connsiteY26" fmla="*/ 5416094 h 5416094"/>
              <a:gd name="connsiteX27" fmla="*/ 6088619 w 10515600"/>
              <a:gd name="connsiteY27" fmla="*/ 5416094 h 5416094"/>
              <a:gd name="connsiteX28" fmla="*/ 5592808 w 10515600"/>
              <a:gd name="connsiteY28" fmla="*/ 5416094 h 5416094"/>
              <a:gd name="connsiteX29" fmla="*/ 4835690 w 10515600"/>
              <a:gd name="connsiteY29" fmla="*/ 5416094 h 5416094"/>
              <a:gd name="connsiteX30" fmla="*/ 3991471 w 10515600"/>
              <a:gd name="connsiteY30" fmla="*/ 5416094 h 5416094"/>
              <a:gd name="connsiteX31" fmla="*/ 3582762 w 10515600"/>
              <a:gd name="connsiteY31" fmla="*/ 5416094 h 5416094"/>
              <a:gd name="connsiteX32" fmla="*/ 2738542 w 10515600"/>
              <a:gd name="connsiteY32" fmla="*/ 5416094 h 5416094"/>
              <a:gd name="connsiteX33" fmla="*/ 1894323 w 10515600"/>
              <a:gd name="connsiteY33" fmla="*/ 5416094 h 5416094"/>
              <a:gd name="connsiteX34" fmla="*/ 1485613 w 10515600"/>
              <a:gd name="connsiteY34" fmla="*/ 5416094 h 5416094"/>
              <a:gd name="connsiteX35" fmla="*/ 902700 w 10515600"/>
              <a:gd name="connsiteY35" fmla="*/ 5416094 h 5416094"/>
              <a:gd name="connsiteX36" fmla="*/ 0 w 10515600"/>
              <a:gd name="connsiteY36" fmla="*/ 4513394 h 5416094"/>
              <a:gd name="connsiteX37" fmla="*/ 0 w 10515600"/>
              <a:gd name="connsiteY37" fmla="*/ 3983826 h 5416094"/>
              <a:gd name="connsiteX38" fmla="*/ 0 w 10515600"/>
              <a:gd name="connsiteY38" fmla="*/ 3490364 h 5416094"/>
              <a:gd name="connsiteX39" fmla="*/ 0 w 10515600"/>
              <a:gd name="connsiteY39" fmla="*/ 2816368 h 5416094"/>
              <a:gd name="connsiteX40" fmla="*/ 0 w 10515600"/>
              <a:gd name="connsiteY40" fmla="*/ 2142372 h 5416094"/>
              <a:gd name="connsiteX41" fmla="*/ 0 w 10515600"/>
              <a:gd name="connsiteY41" fmla="*/ 1648910 h 5416094"/>
              <a:gd name="connsiteX42" fmla="*/ 0 w 10515600"/>
              <a:gd name="connsiteY42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0515600" h="5416094" fill="none" extrusionOk="0">
                <a:moveTo>
                  <a:pt x="0" y="902700"/>
                </a:moveTo>
                <a:cubicBezTo>
                  <a:pt x="-19339" y="382027"/>
                  <a:pt x="461614" y="-62174"/>
                  <a:pt x="902700" y="0"/>
                </a:cubicBezTo>
                <a:cubicBezTo>
                  <a:pt x="1262668" y="8044"/>
                  <a:pt x="1440695" y="-31846"/>
                  <a:pt x="1746919" y="0"/>
                </a:cubicBezTo>
                <a:cubicBezTo>
                  <a:pt x="2053143" y="31846"/>
                  <a:pt x="2032928" y="-12671"/>
                  <a:pt x="2242731" y="0"/>
                </a:cubicBezTo>
                <a:cubicBezTo>
                  <a:pt x="2452534" y="12671"/>
                  <a:pt x="2641794" y="-21752"/>
                  <a:pt x="2912746" y="0"/>
                </a:cubicBezTo>
                <a:cubicBezTo>
                  <a:pt x="3183699" y="21752"/>
                  <a:pt x="3189987" y="20419"/>
                  <a:pt x="3321456" y="0"/>
                </a:cubicBezTo>
                <a:cubicBezTo>
                  <a:pt x="3452925" y="-20419"/>
                  <a:pt x="3775727" y="742"/>
                  <a:pt x="4165675" y="0"/>
                </a:cubicBezTo>
                <a:cubicBezTo>
                  <a:pt x="4555623" y="-742"/>
                  <a:pt x="4540466" y="25386"/>
                  <a:pt x="4835690" y="0"/>
                </a:cubicBezTo>
                <a:cubicBezTo>
                  <a:pt x="5130914" y="-25386"/>
                  <a:pt x="5430015" y="14537"/>
                  <a:pt x="5679910" y="0"/>
                </a:cubicBezTo>
                <a:cubicBezTo>
                  <a:pt x="5929805" y="-14537"/>
                  <a:pt x="5992815" y="15277"/>
                  <a:pt x="6262823" y="0"/>
                </a:cubicBezTo>
                <a:cubicBezTo>
                  <a:pt x="6532831" y="-15277"/>
                  <a:pt x="6584465" y="-1217"/>
                  <a:pt x="6758634" y="0"/>
                </a:cubicBezTo>
                <a:cubicBezTo>
                  <a:pt x="6932803" y="1217"/>
                  <a:pt x="7223295" y="29394"/>
                  <a:pt x="7428650" y="0"/>
                </a:cubicBezTo>
                <a:cubicBezTo>
                  <a:pt x="7634005" y="-29394"/>
                  <a:pt x="7995773" y="8897"/>
                  <a:pt x="8185767" y="0"/>
                </a:cubicBezTo>
                <a:cubicBezTo>
                  <a:pt x="8375761" y="-8897"/>
                  <a:pt x="8805707" y="34597"/>
                  <a:pt x="9029987" y="0"/>
                </a:cubicBezTo>
                <a:cubicBezTo>
                  <a:pt x="9254267" y="-34597"/>
                  <a:pt x="9324614" y="-16829"/>
                  <a:pt x="9612900" y="0"/>
                </a:cubicBezTo>
                <a:cubicBezTo>
                  <a:pt x="10155739" y="86128"/>
                  <a:pt x="10564208" y="390468"/>
                  <a:pt x="10515600" y="902700"/>
                </a:cubicBezTo>
                <a:cubicBezTo>
                  <a:pt x="10506536" y="1129738"/>
                  <a:pt x="10511576" y="1179574"/>
                  <a:pt x="10515600" y="1396162"/>
                </a:cubicBezTo>
                <a:cubicBezTo>
                  <a:pt x="10519624" y="1612750"/>
                  <a:pt x="10523491" y="1748819"/>
                  <a:pt x="10515600" y="2034051"/>
                </a:cubicBezTo>
                <a:cubicBezTo>
                  <a:pt x="10507709" y="2319283"/>
                  <a:pt x="10516247" y="2386435"/>
                  <a:pt x="10515600" y="2599726"/>
                </a:cubicBezTo>
                <a:cubicBezTo>
                  <a:pt x="10514953" y="2813018"/>
                  <a:pt x="10537663" y="2917734"/>
                  <a:pt x="10515600" y="3129295"/>
                </a:cubicBezTo>
                <a:cubicBezTo>
                  <a:pt x="10493537" y="3340856"/>
                  <a:pt x="10505648" y="3444110"/>
                  <a:pt x="10515600" y="3622756"/>
                </a:cubicBezTo>
                <a:cubicBezTo>
                  <a:pt x="10525552" y="3801402"/>
                  <a:pt x="10536187" y="4161567"/>
                  <a:pt x="10515600" y="4513394"/>
                </a:cubicBezTo>
                <a:cubicBezTo>
                  <a:pt x="10500032" y="5008650"/>
                  <a:pt x="10187846" y="5431372"/>
                  <a:pt x="9612900" y="5416094"/>
                </a:cubicBezTo>
                <a:cubicBezTo>
                  <a:pt x="9285478" y="5425165"/>
                  <a:pt x="9106842" y="5381882"/>
                  <a:pt x="8855783" y="5416094"/>
                </a:cubicBezTo>
                <a:cubicBezTo>
                  <a:pt x="8604724" y="5450306"/>
                  <a:pt x="8395568" y="5391734"/>
                  <a:pt x="8272869" y="5416094"/>
                </a:cubicBezTo>
                <a:cubicBezTo>
                  <a:pt x="8150170" y="5440454"/>
                  <a:pt x="7650175" y="5418370"/>
                  <a:pt x="7428650" y="5416094"/>
                </a:cubicBezTo>
                <a:cubicBezTo>
                  <a:pt x="7207125" y="5413818"/>
                  <a:pt x="7054368" y="5412852"/>
                  <a:pt x="6932838" y="5416094"/>
                </a:cubicBezTo>
                <a:cubicBezTo>
                  <a:pt x="6811308" y="5419336"/>
                  <a:pt x="6283286" y="5378872"/>
                  <a:pt x="6088619" y="5416094"/>
                </a:cubicBezTo>
                <a:cubicBezTo>
                  <a:pt x="5893952" y="5453316"/>
                  <a:pt x="5785181" y="5416866"/>
                  <a:pt x="5592808" y="5416094"/>
                </a:cubicBezTo>
                <a:cubicBezTo>
                  <a:pt x="5400435" y="5415322"/>
                  <a:pt x="5118546" y="5450296"/>
                  <a:pt x="4835690" y="5416094"/>
                </a:cubicBezTo>
                <a:cubicBezTo>
                  <a:pt x="4552834" y="5381892"/>
                  <a:pt x="4334158" y="5455657"/>
                  <a:pt x="3991471" y="5416094"/>
                </a:cubicBezTo>
                <a:cubicBezTo>
                  <a:pt x="3648784" y="5376531"/>
                  <a:pt x="3714393" y="5419602"/>
                  <a:pt x="3582762" y="5416094"/>
                </a:cubicBezTo>
                <a:cubicBezTo>
                  <a:pt x="3451131" y="5412586"/>
                  <a:pt x="3139831" y="5440765"/>
                  <a:pt x="2738542" y="5416094"/>
                </a:cubicBezTo>
                <a:cubicBezTo>
                  <a:pt x="2337253" y="5391423"/>
                  <a:pt x="2190895" y="5414277"/>
                  <a:pt x="1894323" y="5416094"/>
                </a:cubicBezTo>
                <a:cubicBezTo>
                  <a:pt x="1597751" y="5417911"/>
                  <a:pt x="1581359" y="5415686"/>
                  <a:pt x="1485613" y="5416094"/>
                </a:cubicBezTo>
                <a:cubicBezTo>
                  <a:pt x="1389867" y="5416503"/>
                  <a:pt x="1024032" y="5431199"/>
                  <a:pt x="902700" y="5416094"/>
                </a:cubicBezTo>
                <a:cubicBezTo>
                  <a:pt x="528543" y="5413384"/>
                  <a:pt x="72262" y="4937846"/>
                  <a:pt x="0" y="4513394"/>
                </a:cubicBezTo>
                <a:cubicBezTo>
                  <a:pt x="19061" y="4384908"/>
                  <a:pt x="-14688" y="4099856"/>
                  <a:pt x="0" y="3983826"/>
                </a:cubicBezTo>
                <a:cubicBezTo>
                  <a:pt x="14688" y="3867796"/>
                  <a:pt x="23320" y="3727066"/>
                  <a:pt x="0" y="3490364"/>
                </a:cubicBezTo>
                <a:cubicBezTo>
                  <a:pt x="-23320" y="3253662"/>
                  <a:pt x="28367" y="3042836"/>
                  <a:pt x="0" y="2816368"/>
                </a:cubicBezTo>
                <a:cubicBezTo>
                  <a:pt x="-28367" y="2589900"/>
                  <a:pt x="26490" y="2414375"/>
                  <a:pt x="0" y="2142372"/>
                </a:cubicBezTo>
                <a:cubicBezTo>
                  <a:pt x="-26490" y="1870369"/>
                  <a:pt x="-12149" y="1868714"/>
                  <a:pt x="0" y="1648910"/>
                </a:cubicBezTo>
                <a:cubicBezTo>
                  <a:pt x="12149" y="1429106"/>
                  <a:pt x="-30083" y="1234771"/>
                  <a:pt x="0" y="902700"/>
                </a:cubicBezTo>
                <a:close/>
              </a:path>
              <a:path w="10515600" h="5416094" stroke="0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gradFill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 w="60325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D5ED7-4C7B-B944-AA41-17102D10A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</a:rPr>
              <a:t>Terminology – Docker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D3682-F4EC-CC43-9DBB-3D016E8FC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599432"/>
            <a:ext cx="9144000" cy="122529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is a containerization platform used to develop, ship, and run containers.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212F6-A3A4-EE41-937B-BA32A182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Docker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D7A8C3-A5C3-0246-B2DE-7B2AA1D5B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174" y="2633472"/>
            <a:ext cx="10648603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96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8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F2EB0-08C2-8D4E-B63E-E50EAB8D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6700"/>
              <a:t>Azure Container Instances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4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6929EA"/>
          </a:solidFill>
          <a:ln w="38100" cap="rnd">
            <a:solidFill>
              <a:srgbClr val="6929E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4561C0F-C6FC-A246-A5BA-12D2D53D8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58" r="23758" b="2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E2019B0-8BA6-4ED6-8AB5-6D9EEA68CD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3746814"/>
              </p:ext>
            </p:extLst>
          </p:nvPr>
        </p:nvGraphicFramePr>
        <p:xfrm>
          <a:off x="4905955" y="2071316"/>
          <a:ext cx="6713552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8193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FC516BE0-D6CA-4A8A-A3BD-9F71A2C4B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507" r="-1" b="1020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28E18E-86E5-6444-A87A-B38BD6A22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7400" dirty="0"/>
              <a:t>Talk is cheap, show me the demo!</a:t>
            </a:r>
          </a:p>
        </p:txBody>
      </p:sp>
      <p:sp>
        <p:nvSpPr>
          <p:cNvPr id="65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79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AA13-79D9-944C-8125-0BAE5B0D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Tutorial Steps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783C5F-714B-4BE0-9EDC-C0FC9C6399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261070"/>
              </p:ext>
            </p:extLst>
          </p:nvPr>
        </p:nvGraphicFramePr>
        <p:xfrm>
          <a:off x="838200" y="1929384"/>
          <a:ext cx="105156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7134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BCD4B13E-D564-4C2D-9972-91F50854C6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-135904" y="10"/>
            <a:ext cx="12191980" cy="6857990"/>
          </a:xfrm>
          <a:prstGeom prst="rect">
            <a:avLst/>
          </a:prstGeom>
        </p:spPr>
      </p:pic>
      <p:sp>
        <p:nvSpPr>
          <p:cNvPr id="7" name="Rectangle 1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3A49B-EBC5-604C-8437-9E3A3B08D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2158803"/>
            <a:ext cx="9776255" cy="280221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Congrats on creating your first Azure Container Instance</a:t>
            </a:r>
          </a:p>
        </p:txBody>
      </p:sp>
    </p:spTree>
    <p:extLst>
      <p:ext uri="{BB962C8B-B14F-4D97-AF65-F5344CB8AC3E}">
        <p14:creationId xmlns:p14="http://schemas.microsoft.com/office/powerpoint/2010/main" val="361959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F4639B6F-D034-4817-8853-83864F8A1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764" r="-1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8835E-D7E3-3A47-BAEF-0F1903EBA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/>
              <a:t>Questions &amp;</a:t>
            </a:r>
            <a:br>
              <a:rPr lang="en-US" sz="9600"/>
            </a:br>
            <a:r>
              <a:rPr lang="en-US" sz="9600"/>
              <a:t>Answers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25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194FF-AA25-8B42-9279-0A23CA3B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262B-99DB-5F4D-A632-C3E8F3711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 and containerize microservices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 to our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Samples and Microsoft Learn paths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Worry not, Ameer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Jhan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here to guide you on our next meetup on May 29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30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E4EEC-7792-C54E-8813-6C8584B2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AEFA3-FD5B-3748-BC9C-5D86829A6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63C5EC6-2992-8A4B-A13E-09CDA08ED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51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67717D9-0F10-314E-9118-BED3E449F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41410" y="0"/>
            <a:ext cx="530917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B70376-9359-EB4F-BA63-DDD29E31CA28}"/>
              </a:ext>
            </a:extLst>
          </p:cNvPr>
          <p:cNvSpPr txBox="1"/>
          <p:nvPr/>
        </p:nvSpPr>
        <p:spPr>
          <a:xfrm>
            <a:off x="10191998" y="637401"/>
            <a:ext cx="16129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Chennai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C4DEF-6693-DB42-A2D5-C611BF952958}"/>
              </a:ext>
            </a:extLst>
          </p:cNvPr>
          <p:cNvSpPr txBox="1"/>
          <p:nvPr/>
        </p:nvSpPr>
        <p:spPr>
          <a:xfrm>
            <a:off x="9167680" y="1468398"/>
            <a:ext cx="15712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Madurai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029635-028F-7448-89D7-32681F917DD1}"/>
              </a:ext>
            </a:extLst>
          </p:cNvPr>
          <p:cNvSpPr txBox="1"/>
          <p:nvPr/>
        </p:nvSpPr>
        <p:spPr>
          <a:xfrm>
            <a:off x="9913877" y="2299395"/>
            <a:ext cx="21691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Coimbatore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5E7AFD-A247-974F-81D6-608884463F74}"/>
              </a:ext>
            </a:extLst>
          </p:cNvPr>
          <p:cNvSpPr txBox="1"/>
          <p:nvPr/>
        </p:nvSpPr>
        <p:spPr>
          <a:xfrm>
            <a:off x="10329458" y="4138192"/>
            <a:ext cx="15696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Dindigul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20E650-FDE0-A741-9600-2468E8C9FCE4}"/>
              </a:ext>
            </a:extLst>
          </p:cNvPr>
          <p:cNvSpPr txBox="1"/>
          <p:nvPr/>
        </p:nvSpPr>
        <p:spPr>
          <a:xfrm>
            <a:off x="9138216" y="3218793"/>
            <a:ext cx="1208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Erode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152F9-BA9A-654F-96B3-A5648A0481E5}"/>
              </a:ext>
            </a:extLst>
          </p:cNvPr>
          <p:cNvSpPr txBox="1"/>
          <p:nvPr/>
        </p:nvSpPr>
        <p:spPr>
          <a:xfrm>
            <a:off x="9106155" y="5246188"/>
            <a:ext cx="12731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Salem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FC2356-74D2-C24E-BDD3-B4F3EAA55677}"/>
              </a:ext>
            </a:extLst>
          </p:cNvPr>
          <p:cNvSpPr txBox="1"/>
          <p:nvPr/>
        </p:nvSpPr>
        <p:spPr>
          <a:xfrm>
            <a:off x="1483560" y="637401"/>
            <a:ext cx="16360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Tanjavur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42809-4E1A-6443-B401-279304A174C8}"/>
              </a:ext>
            </a:extLst>
          </p:cNvPr>
          <p:cNvSpPr txBox="1"/>
          <p:nvPr/>
        </p:nvSpPr>
        <p:spPr>
          <a:xfrm>
            <a:off x="33095" y="1516374"/>
            <a:ext cx="22974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Thoothukudi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1E4905-F6E4-804F-BDCF-58075215A7A7}"/>
              </a:ext>
            </a:extLst>
          </p:cNvPr>
          <p:cNvSpPr txBox="1"/>
          <p:nvPr/>
        </p:nvSpPr>
        <p:spPr>
          <a:xfrm>
            <a:off x="761221" y="2664795"/>
            <a:ext cx="25731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Thiruchirapalli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F47D21-6DC9-544F-B69B-8FC238180388}"/>
              </a:ext>
            </a:extLst>
          </p:cNvPr>
          <p:cNvSpPr txBox="1"/>
          <p:nvPr/>
        </p:nvSpPr>
        <p:spPr>
          <a:xfrm>
            <a:off x="104488" y="3825252"/>
            <a:ext cx="21467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Thirunelveli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2F20B8-39D1-F140-ADE0-079E6DFB4F41}"/>
              </a:ext>
            </a:extLst>
          </p:cNvPr>
          <p:cNvSpPr txBox="1"/>
          <p:nvPr/>
        </p:nvSpPr>
        <p:spPr>
          <a:xfrm>
            <a:off x="1199878" y="4788398"/>
            <a:ext cx="16002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Tiruppur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75C100-9331-2B47-8882-DBB125FFCAD1}"/>
              </a:ext>
            </a:extLst>
          </p:cNvPr>
          <p:cNvSpPr txBox="1"/>
          <p:nvPr/>
        </p:nvSpPr>
        <p:spPr>
          <a:xfrm>
            <a:off x="125881" y="5948855"/>
            <a:ext cx="13576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Vellore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6CE5CF-D1D9-E642-B101-9253880FA2D0}"/>
              </a:ext>
            </a:extLst>
          </p:cNvPr>
          <p:cNvSpPr txBox="1"/>
          <p:nvPr/>
        </p:nvSpPr>
        <p:spPr>
          <a:xfrm>
            <a:off x="4445252" y="3105834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12 Communities</a:t>
            </a:r>
          </a:p>
        </p:txBody>
      </p:sp>
    </p:spTree>
    <p:extLst>
      <p:ext uri="{BB962C8B-B14F-4D97-AF65-F5344CB8AC3E}">
        <p14:creationId xmlns:p14="http://schemas.microsoft.com/office/powerpoint/2010/main" val="1372134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os plan de pièces d'échecs sur un échiquier">
            <a:extLst>
              <a:ext uri="{FF2B5EF4-FFF2-40B4-BE49-F238E27FC236}">
                <a16:creationId xmlns:a16="http://schemas.microsoft.com/office/drawing/2014/main" id="{CC729C7D-4B13-437B-88D2-644F0FFDE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393" r="-1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A8BEFA-2F22-5E4E-9CFB-9C3C311AA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/>
              <a:t>Contest-1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75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A7375-E29A-7943-8320-75B05650D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800">
                <a:solidFill>
                  <a:schemeClr val="bg1"/>
                </a:solidFill>
              </a:rPr>
              <a:t>Contest – 1 Blogging Contest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C76D-75F0-A441-A1FD-2E82B8CA0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Write a blog on anything related to Microsoft Azure.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 your blog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Twitter by tagging 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Azdevindia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@VivekRaja007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blogs will get featured in Meetup Weekly newsletter.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Best blog will receive a prize (preferably Azure Passes or Azure Certification Voucher) and may get featured in Official Microsoft Newsletter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434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3">
            <a:extLst>
              <a:ext uri="{FF2B5EF4-FFF2-40B4-BE49-F238E27FC236}">
                <a16:creationId xmlns:a16="http://schemas.microsoft.com/office/drawing/2014/main" id="{D8872522-C2F4-8F4B-8FF1-5610DC0B6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264532" y="4673819"/>
            <a:ext cx="1698914" cy="153433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3C976A-A58A-B045-BD2F-061CD781A256}"/>
              </a:ext>
            </a:extLst>
          </p:cNvPr>
          <p:cNvSpPr txBox="1">
            <a:spLocks/>
          </p:cNvSpPr>
          <p:nvPr/>
        </p:nvSpPr>
        <p:spPr>
          <a:xfrm>
            <a:off x="3303372" y="5251460"/>
            <a:ext cx="7883610" cy="671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/Vivek0712/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azdev-tn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FC52E-B6C5-B34A-957B-34EE42EBA2FE}"/>
              </a:ext>
            </a:extLst>
          </p:cNvPr>
          <p:cNvSpPr txBox="1"/>
          <p:nvPr/>
        </p:nvSpPr>
        <p:spPr>
          <a:xfrm>
            <a:off x="3830908" y="3926123"/>
            <a:ext cx="5024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We got you covered!!</a:t>
            </a: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9DFDF913-C9BC-4162-9764-DA63E25746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579156"/>
              </p:ext>
            </p:extLst>
          </p:nvPr>
        </p:nvGraphicFramePr>
        <p:xfrm>
          <a:off x="937053" y="351804"/>
          <a:ext cx="10023390" cy="3664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35723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8C500BF3-C269-4168-A732-A6105C1FD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FA084-431F-4041-BF0B-F8CEAE773C94}"/>
              </a:ext>
            </a:extLst>
          </p:cNvPr>
          <p:cNvSpPr txBox="1"/>
          <p:nvPr/>
        </p:nvSpPr>
        <p:spPr>
          <a:xfrm>
            <a:off x="557433" y="738121"/>
            <a:ext cx="6658737" cy="3218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9600" dirty="0">
                <a:latin typeface="+mj-lt"/>
                <a:ea typeface="+mj-ea"/>
                <a:cs typeface="+mj-cs"/>
              </a:rPr>
              <a:t>Find us on</a:t>
            </a:r>
          </a:p>
        </p:txBody>
      </p:sp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E6EEBD55-99A2-4C42-BCFE-D6175D74B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35446" y="302800"/>
            <a:ext cx="2134230" cy="2044665"/>
          </a:xfrm>
          <a:prstGeom prst="rect">
            <a:avLst/>
          </a:prstGeom>
        </p:spPr>
      </p:pic>
      <p:sp>
        <p:nvSpPr>
          <p:cNvPr id="25" name="Rectangle 6">
            <a:extLst>
              <a:ext uri="{FF2B5EF4-FFF2-40B4-BE49-F238E27FC236}">
                <a16:creationId xmlns:a16="http://schemas.microsoft.com/office/drawing/2014/main" id="{523389D5-E206-4CFD-A82E-F4043B37C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213" y="4097845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D1C42"/>
          </a:solidFill>
          <a:ln w="38100" cap="rnd">
            <a:solidFill>
              <a:srgbClr val="ED1C4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9CEA8E-58B8-0F42-857A-FFF4F9323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132" y="236142"/>
            <a:ext cx="4378748" cy="24056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EFA30F-436E-704C-883C-D930618F295C}"/>
              </a:ext>
            </a:extLst>
          </p:cNvPr>
          <p:cNvSpPr/>
          <p:nvPr/>
        </p:nvSpPr>
        <p:spPr>
          <a:xfrm>
            <a:off x="557213" y="4413717"/>
            <a:ext cx="56647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https://azdev.konfhub.com/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92BE43A1-857A-5D43-8E63-BD2E03D986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883411" y="2775417"/>
            <a:ext cx="1638300" cy="163830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2145C6B-F080-6C41-8F2C-329A28308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544083" y="4510536"/>
            <a:ext cx="2316956" cy="231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3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4875C-B6EC-0E48-A9DD-A2D786BA42C0}"/>
              </a:ext>
            </a:extLst>
          </p:cNvPr>
          <p:cNvSpPr txBox="1"/>
          <p:nvPr/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Feedback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B0BA7F-BB8B-0047-A63A-D9B13DFB2236}"/>
              </a:ext>
            </a:extLst>
          </p:cNvPr>
          <p:cNvSpPr txBox="1"/>
          <p:nvPr/>
        </p:nvSpPr>
        <p:spPr>
          <a:xfrm>
            <a:off x="88413" y="3607308"/>
            <a:ext cx="5140411" cy="139903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http://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bit.ly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/azdevtn-1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CC1D2940-EA32-E84E-9E15-44E6FB7B8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236" y="640080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28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8C15B-0F03-7F49-8F07-FE460FC6DB56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800" dirty="0">
                <a:latin typeface="+mj-lt"/>
                <a:ea typeface="+mj-ea"/>
                <a:cs typeface="+mj-cs"/>
              </a:rPr>
              <a:t>Until next time… 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7F74D"/>
          </a:solidFill>
          <a:ln w="38100" cap="rnd">
            <a:solidFill>
              <a:srgbClr val="F7F74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AD0E773-C476-3549-AC14-7E2C337BD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19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One in a crowd">
            <a:extLst>
              <a:ext uri="{FF2B5EF4-FFF2-40B4-BE49-F238E27FC236}">
                <a16:creationId xmlns:a16="http://schemas.microsoft.com/office/drawing/2014/main" id="{D39A5057-A64B-4ED7-8F1B-BF4BAB03A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53" r="-1" b="16828"/>
          <a:stretch/>
        </p:blipFill>
        <p:spPr>
          <a:xfrm>
            <a:off x="20" y="10"/>
            <a:ext cx="12188931" cy="685798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03E11D-D7FB-44ED-80F1-8CDAD7A9A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73C15-6C46-3C44-BD72-688A82659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945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8200">
                <a:solidFill>
                  <a:schemeClr val="bg1"/>
                </a:solidFill>
              </a:rPr>
              <a:t>Thank you</a:t>
            </a:r>
            <a:br>
              <a:rPr lang="en-US" sz="8200">
                <a:solidFill>
                  <a:schemeClr val="bg1"/>
                </a:solidFill>
              </a:rPr>
            </a:br>
            <a:br>
              <a:rPr lang="en-US" sz="8200">
                <a:solidFill>
                  <a:schemeClr val="bg1"/>
                </a:solidFill>
              </a:rPr>
            </a:br>
            <a:r>
              <a:rPr lang="en-US" sz="8200">
                <a:solidFill>
                  <a:schemeClr val="bg1"/>
                </a:solidFill>
              </a:rPr>
              <a:t>நன்றி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BF9773"/>
          </a:solidFill>
          <a:ln w="38100" cap="rnd">
            <a:solidFill>
              <a:srgbClr val="BF977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5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A73F3-1087-5F41-9751-401CD76E2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en-US" sz="7200"/>
              <a:t>What we do?</a:t>
            </a:r>
            <a:endParaRPr lang="en-US" sz="7200" dirty="0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id="{3EE64570-D3D5-429F-BE63-6B08BD3A5B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1321879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7380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40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A73F3-1087-5F41-9751-401CD76E2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en-US" sz="7200" dirty="0"/>
              <a:t>What we do?</a:t>
            </a:r>
          </a:p>
        </p:txBody>
      </p:sp>
      <p:sp>
        <p:nvSpPr>
          <p:cNvPr id="39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0" name="Content Placeholder 3">
            <a:extLst>
              <a:ext uri="{FF2B5EF4-FFF2-40B4-BE49-F238E27FC236}">
                <a16:creationId xmlns:a16="http://schemas.microsoft.com/office/drawing/2014/main" id="{8E12553A-E420-4580-944B-3753DFE883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339679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250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2" name="Rectangle 55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Close-up of purple curtain in various tones">
            <a:extLst>
              <a:ext uri="{FF2B5EF4-FFF2-40B4-BE49-F238E27FC236}">
                <a16:creationId xmlns:a16="http://schemas.microsoft.com/office/drawing/2014/main" id="{407072B0-3B59-41BF-9FCF-B13FC3155D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466" r="-1" b="324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8A73F3-1087-5F41-9751-401CD76E2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dirty="0"/>
              <a:t>The stage is always yours</a:t>
            </a:r>
          </a:p>
        </p:txBody>
      </p:sp>
      <p:sp>
        <p:nvSpPr>
          <p:cNvPr id="63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50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66D3A-3AFE-0B49-8B71-288E83CF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About 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DA1B73-F766-994D-BD49-4A9A72066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82650"/>
            <a:ext cx="5254625" cy="52943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From Madurai, Tamil Nadu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Scientist @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CortexBCI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 |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Nexstem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Organizer at Azure Developer Communities – Tamil Nadu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Microsoft Certified Azure Data Scientist, AI Engineer and Data Engineer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15x Multi—Cloud Certified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20 times International &amp; National Hackathon winner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Published 5+ Research papers, + 1 patent (AI &amp; IoT)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Active Speaker, Mentor, Blogger, Open-source Contributor 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A6C8331-CAE9-3147-9D8F-039BB124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273" y="4628453"/>
            <a:ext cx="1980514" cy="1980514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 descr="A picture containing ax, tool&#10;&#10;Description automatically generated">
            <a:extLst>
              <a:ext uri="{FF2B5EF4-FFF2-40B4-BE49-F238E27FC236}">
                <a16:creationId xmlns:a16="http://schemas.microsoft.com/office/drawing/2014/main" id="{5B9EA085-41A1-7144-9390-3E61CD3BA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40784" y="6153141"/>
            <a:ext cx="282286" cy="229471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8B30B5B0-0DBE-B14D-B2E3-7E9B83A9F8CD}"/>
              </a:ext>
            </a:extLst>
          </p:cNvPr>
          <p:cNvSpPr txBox="1">
            <a:spLocks/>
          </p:cNvSpPr>
          <p:nvPr/>
        </p:nvSpPr>
        <p:spPr>
          <a:xfrm>
            <a:off x="7804302" y="6081633"/>
            <a:ext cx="1838020" cy="3724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latin typeface="Chalkboard SE" panose="03050602040202020205" pitchFamily="66" charset="77"/>
              </a:rPr>
              <a:t>@VivekRaja007</a:t>
            </a:r>
          </a:p>
        </p:txBody>
      </p:sp>
    </p:spTree>
    <p:extLst>
      <p:ext uri="{BB962C8B-B14F-4D97-AF65-F5344CB8AC3E}">
        <p14:creationId xmlns:p14="http://schemas.microsoft.com/office/powerpoint/2010/main" val="1123736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66D3A-3AFE-0B49-8B71-288E83CF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300" dirty="0">
                <a:solidFill>
                  <a:schemeClr val="bg1"/>
                </a:solidFill>
              </a:rPr>
              <a:t>Check out my awesome blogs &amp;repos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8EE44-5BD3-6446-B5CC-E9B35D7E4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Building End to End COVID-19 Forecast Model using Azure ML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Literature Text Translation &amp; Audio Synthesis using Microsoft Azure Cognitive Services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Creating COVID19 stats newsletter using Azure Function Apps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picture containing text, monitor, screen, picture frame&#10;&#10;Description automatically generated">
            <a:extLst>
              <a:ext uri="{FF2B5EF4-FFF2-40B4-BE49-F238E27FC236}">
                <a16:creationId xmlns:a16="http://schemas.microsoft.com/office/drawing/2014/main" id="{448A57DD-2F5F-0142-80B1-97A8BC20B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64387" y="6040992"/>
            <a:ext cx="624464" cy="62446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A99EE273-DB2A-1E47-93FD-319C4DEE4C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846693" y="6057547"/>
            <a:ext cx="1138586" cy="47820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14C20C7A-5114-CF47-A735-71619D65A8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965335" y="5956132"/>
            <a:ext cx="681037" cy="6810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1148DC-69EB-3F4E-AFD0-9950F5F400B2}"/>
              </a:ext>
            </a:extLst>
          </p:cNvPr>
          <p:cNvSpPr txBox="1"/>
          <p:nvPr/>
        </p:nvSpPr>
        <p:spPr>
          <a:xfrm>
            <a:off x="2288851" y="6148149"/>
            <a:ext cx="1742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@vivekraja98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F35F54-CC5F-7440-9899-3B57B9E36569}"/>
              </a:ext>
            </a:extLst>
          </p:cNvPr>
          <p:cNvSpPr txBox="1"/>
          <p:nvPr/>
        </p:nvSpPr>
        <p:spPr>
          <a:xfrm>
            <a:off x="10093336" y="6096595"/>
            <a:ext cx="163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@Vivek0712</a:t>
            </a:r>
          </a:p>
        </p:txBody>
      </p:sp>
    </p:spTree>
    <p:extLst>
      <p:ext uri="{BB962C8B-B14F-4D97-AF65-F5344CB8AC3E}">
        <p14:creationId xmlns:p14="http://schemas.microsoft.com/office/powerpoint/2010/main" val="1819555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941AB22-500D-144B-AC7D-4E82F753C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3348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762</Words>
  <Application>Microsoft Macintosh PowerPoint</Application>
  <PresentationFormat>Widescreen</PresentationFormat>
  <Paragraphs>136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Chalkboard SE</vt:lpstr>
      <vt:lpstr>Modern Love</vt:lpstr>
      <vt:lpstr>The Hand</vt:lpstr>
      <vt:lpstr>Times New Roman</vt:lpstr>
      <vt:lpstr>SketchyVTI</vt:lpstr>
      <vt:lpstr>Tamil Nadu</vt:lpstr>
      <vt:lpstr>PowerPoint Presentation</vt:lpstr>
      <vt:lpstr>PowerPoint Presentation</vt:lpstr>
      <vt:lpstr>What we do?</vt:lpstr>
      <vt:lpstr>What we do?</vt:lpstr>
      <vt:lpstr>The stage is always yours</vt:lpstr>
      <vt:lpstr>About me</vt:lpstr>
      <vt:lpstr>Check out my awesome blogs &amp;repos</vt:lpstr>
      <vt:lpstr>PowerPoint Presentation</vt:lpstr>
      <vt:lpstr>What are containers?</vt:lpstr>
      <vt:lpstr>What are containers?</vt:lpstr>
      <vt:lpstr>Microservices &amp; Containers</vt:lpstr>
      <vt:lpstr>Example 1</vt:lpstr>
      <vt:lpstr>Example 2</vt:lpstr>
      <vt:lpstr>Example 3</vt:lpstr>
      <vt:lpstr>Scenario</vt:lpstr>
      <vt:lpstr>Challenges?</vt:lpstr>
      <vt:lpstr>Solution - Containers</vt:lpstr>
      <vt:lpstr>Terminology -Containers </vt:lpstr>
      <vt:lpstr>Terminology – Software Containerization</vt:lpstr>
      <vt:lpstr>Terminology – Docker</vt:lpstr>
      <vt:lpstr>Docker Architecture</vt:lpstr>
      <vt:lpstr>Azure Container Instances</vt:lpstr>
      <vt:lpstr>Talk is cheap, show me the demo!</vt:lpstr>
      <vt:lpstr>Tutorial Steps</vt:lpstr>
      <vt:lpstr>Congrats on creating your first Azure Container Instance</vt:lpstr>
      <vt:lpstr>Questions &amp; Answers</vt:lpstr>
      <vt:lpstr>Next steps…</vt:lpstr>
      <vt:lpstr>PowerPoint Presentation</vt:lpstr>
      <vt:lpstr>Contest-1</vt:lpstr>
      <vt:lpstr>Contest – 1 Blogging Contest</vt:lpstr>
      <vt:lpstr>PowerPoint Presentation</vt:lpstr>
      <vt:lpstr>PowerPoint Presentation</vt:lpstr>
      <vt:lpstr>PowerPoint Presentation</vt:lpstr>
      <vt:lpstr>PowerPoint Presentation</vt:lpstr>
      <vt:lpstr>Thank you  நன்றி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Tamil Nadu</dc:title>
  <dc:creator>Vivek Raja P S</dc:creator>
  <cp:lastModifiedBy>Vivek Raja P S</cp:lastModifiedBy>
  <cp:revision>28</cp:revision>
  <dcterms:created xsi:type="dcterms:W3CDTF">2021-04-16T17:59:04Z</dcterms:created>
  <dcterms:modified xsi:type="dcterms:W3CDTF">2021-04-17T08:38:28Z</dcterms:modified>
</cp:coreProperties>
</file>